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работать на компьютере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помогает учиться, играть, рисовать и искать информацию. Разберём первые шаги безопасной работы.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в жизни школьника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компьютером легче печатать тексты, рисовать, считать и смотреть учебные материалы. На первом уроке информатики вы познакомитесь с устройствами, рабочим местом и простыми правилами. Для младших школьников особенно важны внимательность и спокойные движения.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962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72331" y="1499146"/>
            <a:ext cx="199313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24" y="1520729"/>
            <a:ext cx="310200" cy="275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34516"/>
            <a:ext cx="310200" cy="24816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компьютер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показывает, что происходит на компьютере: картинки, задания и тексты. На этом “волшебном окне” вы будете учиться читать результаты своей работы.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помогает выбирать команды и открывать нужные программы. Движением вы управляете указателем, а щелчок подтверждает выбор.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 помогает вводить буквы, цифры и знаки. С её помощью вы печатаете простые задания, исправляете ошибки и переходите на новую строку.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блок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системном блоке находятся важные части компьютера, которые помогают ему работать. Он “как мозг”: хранит данные и обеспечивает выполнение задач.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Ноутбук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ноутбука основные части собраны в одном корпусе. Поэтому его удобно переносить, а рабочее место можно организовать компактно и аккуратно.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школьника за компьютером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должен быть чистым и достаточно свободным, чтобы вам было удобно двигаться. Экран ставьте прямо перед глазами, а клавиатуру и мышь — так, чтобы руки лежали без лишнего напряжения.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Уберите предметы, которые мешают локтям и могут задеть клавиатуру или мышь. Рядом положите только то, что нужно для задания: тетрадь, ручку и учебник.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посадка за компьютером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Спина остаётся ровной, плечи не поднимаются, а ноги уверенно стоят на полу. Так телу легче сохранять внимание и меньше уставать во время занятия.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смотрят на экран с удобного расстояния. Не наклоняйтесь слишком близко и не откидывайтесь далеко — так изображение воспринимается спокойнее и яснее.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лежат спокойно, без сильного напряжения. Когда движения не “сжимаются”, мышь и клавиатура используются точнее, а работать комфортно дольше.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включать и выключать компьютер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повредить технику и не потерять данные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355" y="1798621"/>
            <a:ext cx="199312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1910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29992" y="1798621"/>
            <a:ext cx="279037" cy="318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мышь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кнопка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кнопка выбирает предметы и открывает программы. Если видите нужную кнопку или значок, именно левый щелчок помогает “пригласить” компьютер выполнить команду.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кнопка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кнопка показывает дополнительное меню. Иногда она нужна, чтобы увидеть больше действий для выбранного файла, значка или области на экране.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Колёсико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Колёсико помогает прокручивать страницу вверх и вниз. Когда текст не помещается, прокрутка позволяет быстро найти нужный фрагмент без лишних шагов.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 и щелчки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мыши передвигает указатель на экране. Короткий щелчок и двойной щелчок запускают разные действия, поэтому важно нажимать внимательно.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движения мышью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 можно вести к нужной кнопке, значку или папке. Для точного попадания помогают спокойные и плавные движения — без рывков и спешки.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тренировки помогают руке стать увереннее. Со временем вы быстрее находите нужные элементы на экране и выполняете задания без лишних ошибок.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курсор оказывается на нужном объекте, его можно открыть щелчком. Сначала проверьте, что указатель “стоит” правильно, и только потом делайте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клавиатура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цифры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 помогает печатать буквы, цифры и знаки. Именно так вы создаёте тексты и задания, а компьютер “понимает” ваши мысли через нажатия клавиш.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Клавиши удаления помогают исправлять ошибки. Если слово напечаталось не так, как нужно, можно стереть и набрать заново, не начиная всё сначала.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Пробел и переходы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клавиатуре есть клавиши для пробела, чтобы слова не слипались, и для перехода на новую строку. Так текст выглядит аккуратно и читаемо.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нажатия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нажимать клавиши по одной и не стучать слишком сильно. Клавиатура рассчитана на обычные нажатия, а точность приходит, когда вы действуете спокойно и ровно.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правила набора текста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стирается клавишей Backspace. Если что-то пошло не так, можно исправить только одну букву или часть слова — и продолжить писать дальше.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первых упражнений подойдут своё имя, короткие слова и простые предложения из 2–4 слов. Начинайте с малого: так легче увидеть результат и почувствовать уверенность.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ставят удобно, а глаза следят за строкой на экране. Не торопитесь: когда вы спокойны, слова получаются ровнее, а ошибки встречаются реже.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Заглавные буквы появляются с помощью клавиши Shift. Перед тем как вводить, проверьте, нажата ли она, чтобы буквы сразу получались нужного размера.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стол, значки и окна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появляется после включения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включения компьютера появляется рабочий стол. На нём вы видите значки программ, папки с вашими материалами и ярлыки, которые помогают быстро открывать нужное.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кнопки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показывает открытую программу и то, что в ней происходит. С помощью кнопок «свернуть», «развернуть» и «закрыть» можно навести порядок на экране и не путаться, где какое задание.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открывать программы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Значок на рабочем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способ — запустить программу по значку на рабочем столе. Подведите указатель мыши к картинке программы и откройте её щелчком.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Меню на компьютере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значка нет, откройте программу через меню. Выберите нужный раздел и щёлкните по названию приложения, чтобы оно запустилось.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Поиск нужной программы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не помните, где лежит значок, помогает поиск. Напечатайте название или часть слова — и компьютер покажет подходящие варианты.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4: После задания закрывайте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Закончив работу, закройте программу. Это убирает лишние окна, чтобы экран оставался аккуратным и вы не искали нужную вещь среди множества открытых.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Папки и файлы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 — это отдельная работа: текст, рисунок, фотография или документ. Когда вы сохраняете результат, он появляется как отдельная «карточка» с содержимым.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Папка собирает файлы вместе, как коробка для тетрадей или карточек. Если назвать папку понятным словом, вы быстрее находите нужную тему и не путаете работы.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папках помогает не потерять файл. Тогда его легче открыть снова, сохранить изменения и продолжить задание с того же места, без лишних поисков.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Провода и руки: никаких сюрпризов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Провода нельзя трогать мокрыми руками: так делать небезопасно. Лучше держать их сухими и не перетягивать кабели по столу. Если что-то съехало или тянется, зовите взрослого.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напитки и техника не дружат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Еду и напитки не ставят рядом с клавиатурой и экраном. Одна случайная крошка или капля могут испортить устройство и помешать работе. Сначала урок, потом перекус.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странное — сразу зовите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появилось странное окно, сломалась мышь или что-то перестало работать, не пытайтесь чинить сами. Сразу позовите учителя или взрослого. Осторожность защищает и ребёнка, и технику.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бережное обращение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получилось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алгоритм действий помогает быстрее вернуться к заданию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1272" y="2191027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6534" y="2384660"/>
            <a:ext cx="310200" cy="275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3372" y="2222047"/>
            <a:ext cx="310200" cy="2481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программы для первых уроков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для рисования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легко проводить линии и создавать простые фигуры. Ребёнок учится управлять мышью, пробует разные формы и видит результат сразу. Это помогает не бояться ошибок.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Текстовый редактор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позволяет печатать слова и предложения, исправлять опечатки и аккуратно продолжать работу. Здесь понятнее, как клавиши связаны с текстом, а ошибки стираются без огорчений.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обучающие задания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тренируют внимательность и дают небольшие цели на уроке. Ребёнок учится открывать нужное упражнение, выполнять шаги и понимать, что делать дальше.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сохранять свою работу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нужно, чтобы не потерять текст и рисунки. У файла должно быть понятное имя, например с темой или датой, чтобы вы потом легко нашли свою работу среди других.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сохранять в нужную папку: так всё лежит по местам. После сохранения файл можно быстро открыть снова и продолжить с того же момента, не начиная сначала.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бывают у новичков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частая ошибка — забыть сохранить файл. Тогда при случайном закрытии или сбое работа может не остаться. Поэтому сохранение — полезная привычка с первых уроков.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окно закрывается раньше времени, потому что нажали «не ту» кнопку. Такие ситуации встречаются у всех новичков и легко исправляются, если действовать спокойно и аккуратно.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левую и правую кнопки мыши или выполняют действие не тем щелчком. Это может открыть другое окно или выбрать не то — но не страшно: нужно просто попробовать снова.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клавиши нажимают слишком быстро и получаются неожиданные символы. Лучше делать движения спокойнее и внимательнее, чтобы текст появлялся так, как вы задумали.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уже можно научиться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уроков ученик умеет включать и выключать компьютер, открывать программу и начинать задание. Также он уже пробует печатать простые слова и делать работу на экране понятнее.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важное умение — сохранять файл. Благодаря этому текст и рисунки не пропадают, и можно вернуться к ним позже, продолжив с нужного места. Это делает обучение увереннее.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навыки — основа для дальнейших задач: рисования, поиска информации и выполнения школьных заданий. Каждый новый шаг помогает работать за компьютером быстрее и точнее, без лишних трудностей.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— полезный помощник, если работать аккуратно и по правилам. Важно правильно сидеть, бережно обращаться с техникой, уверенно пользоваться мышью и клавиатурой, открывать программы и сохранять результаты. Спокойные первые шаги помогают второкласснику учиться дальше без лишних трудностей.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2026-05-13T14:45:48Z</dcterms:created>
  <dcterms:modified xsi:type="dcterms:W3CDTF">2026-05-13T14:45:48Z</dcterms:modified>
</cp:coreProperties>
</file>