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тенденции в Латинской Америке, Азии и Африке (1950–2020)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колониализма к независимости: экономический и культурный рост регионов.
</a:t>
            </a:r>
            <a:endParaRPr lang="en-US" sz="32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Латинская Америка, Азия и Африка вышли из колониального прошлого. В этих регионах началось массовое движение за независимость на фоне соперничества СССР и США за влияние.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начало новой эпохи
</a:t>
            </a:r>
            <a:endParaRPr lang="en-US" sz="232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европейских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годах многие африканские и азиатские страны обрели независимость. Британская, Французская и Португальская империи постепенно распались, уступая место новым государствам.
</a:t>
            </a:r>
            <a:endParaRPr lang="en-US" sz="127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национальной идентичности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страны создавали собственные институты, стремясь определить внутренние ценности и культурные традиции после ухода колониальных властей.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становления государственности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государств сопровождалось вызовами — внутренними конфликтами и необходимостью создания устойчивых политических систем.
</a:t>
            </a:r>
            <a:endParaRPr lang="en-US" sz="13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Деколонизация: путь к независимости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регион пережил переход от военных диктатур к демократии. В Чили и Бразилии прошли ключевые реформы, возвращающие гражданское управление и свободы.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перемены в Латинской Америке
</a:t>
            </a:r>
            <a:endParaRPr lang="en-US" sz="2795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профсоюзов и студенческих движений усилилась, способствуя принятию новых конституций и расширению прав граждан в десятилетиях перемен.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 Нигерии (1967–1970)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страны и борьба за независимость Биафры вызвали масштабный конфликт, приведший к гуманитарному кризису и значительным потерям населения.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война в Анголе (1975–2002)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в Анголе развязался вооружённый конфликт между различными политическими группами, который длился почти три десятилетия.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Судане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Судане с 1955 по 2005 годы происходили два масштабных гражданских конфликта из-за этнических и религиозных противоречий, разделив страну и вызвав кризисы беженцев.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кризисы в Африке
</a:t>
            </a:r>
            <a:endParaRPr lang="en-US" sz="27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антиколониальные войны привели к созданию государств, как Индия и Пакистан в 1947 году, а также Израиля в 1948 году после британского мандата.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независимость и новые государства в Азии
</a:t>
            </a:r>
            <a:endParaRPr lang="en-US" sz="2420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 Вьетнаме и разделение Кореи усилили миграции и сложные международные отношения, влияя на формирование новых политических и экономических систем.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проблемы бедности
</a:t>
            </a:r>
            <a:endParaRPr lang="en-US" sz="2757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и Латинской Америки модернизировалась промышленность, а в «азиатских тиграх» доходы росли быстрыми темпами, стимулируя развитие инфраструктуры.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сохранялись значительные социальные проблемы: высокая бедность и экономические кризисы, такие как «потерянное десятилетие» в Латинской Америке в 1980-х годах.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Африки: вызовы развития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занята в сельском хозяйстве, а экономика зависит от экспорта ресурсов, таких как нефть и какао, что делает континент уязвимым.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колебания мировых цен усиливают экономическую нестабильность, при этом около 40% населения живут ниже черты бедности, что препятствует развитию.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факторы: роль сверхдержав и Холодная война
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США начинают активно поддерживать разные политические движения в Латинской Америке, Азии и Африке, формируя новые геополитические альянсы.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 и война во Вьетнаме демонстрируют усиливающееся влияние СССР и Соединённых Штатов в региональных конфликтах.
</a:t>
            </a:r>
            <a:endParaRPr lang="en-US" sz="1321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продолжает поддержку движений освобождения, в то время как США укрепляют экономическую и военную помощь своим союзникам в этих регионах.
</a:t>
            </a:r>
            <a:endParaRPr lang="en-US" sz="1358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ослабление Холодной войны меняют баланс сил, способствуя изменению внешней политики и снижению прямого вмешательства сверхдержав.
</a:t>
            </a:r>
            <a:endParaRPr lang="en-US" sz="12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ХХ века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341" y="1453774"/>
            <a:ext cx="184313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глобализации в регионах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Америка, Азия и Африка расширили экспорт товаров и услуг, укрепив экономические связи с остальным миром.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торговли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2020 году доступ в интернет достиг 70% в Латинской Америке, что способствовало развитию цифровых коммуникаций и бизнеса.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интернета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 стали важным инструментом связи и получения информации, особенно в Азии и Африке.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технологии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музыки, кино и спорта активизировала культурные связи и взаимопонимание между регионами и миром.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перевороты и диктатуры в 1970–1980-х гг.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 в 1973 году военные свергли демократическое правительство, установив диктатуру Пиночета. Подобные события произошли в Аргентине и Бразилии, что ограничило гражданские свободы и вызвало репрессии.
</a:t>
            </a:r>
            <a:endParaRPr lang="en-US" sz="1150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демократии и новые политические институты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1980–1990-е годы в регионе начался переход к демократии: прошли выборы, были приняты новые конституции. Это укрепило права граждан и позволило развиваться профсоюзам и обществу в целом.
</a:t>
            </a:r>
            <a:endParaRPr lang="en-US" sz="1198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потрясения в Латинской Америке
</a:t>
            </a:r>
            <a:endParaRPr lang="en-US" sz="2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экономическое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послевоенный период экономика Японии стремительно росла, особенно с 1955 по 1973 год, когда ВВП страны вырос в четыре раза благодаря промышленному развитию и технологиям.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— центр инноваций и финансов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момента независимости в 1965 году Сингапур превратился в важный финансовый и технологический центр региона, успешно развивая инфраструктуру и привлекая инвестиции.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рост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1978 года Китай начал экономические реформы, открываясь для внешних рынков. Это привело к быстрому росту производства и выводу страны в число крупнейших мировых экономик.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чудеса и подъём в Азии
</a:t>
            </a:r>
            <a:endParaRPr lang="en-US" sz="28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после Кубинской революции 1959 года социализм стал важной политической силой, влияя на внутреннюю политику и международные отношения региона.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коммунистические режимы установились в Китае, Вьетнаме и КНДР, что привело к глубоким реформам и одновременно создало новые социальные напряжённости.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социализма и коммунизма вдохновили многие движения сопротивления и изменили структуру власти в ряде стран, оказывая значимое влияние на их развитие.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тренды: социализм и коммунизм
</a:t>
            </a:r>
            <a:endParaRPr lang="en-US" sz="26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способствовал развитию мегаполисов, таких как Мехико и Шанхай, создавая новые экономические возможности и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городского населения отражает глобальные тенденции в урбанизации и росте инфраструктуры в данных регионах.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2020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Урбанизация: рост городов и мегаполисов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вырубаются из-за расширения сельского хозяйства и добычи древесины, что угрожает биоразнообразию и климату региона.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международные инициативы
</a:t>
            </a:r>
            <a:endParaRPr lang="en-US" sz="237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международное сообщество развивает программы по защите окружающей среды, включая Парижское соглашение и продвижение возобновляемой энергетики.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апартеида в Африке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апартеида в ЮАР ограничивала права чернокожих, что вызвало международное осуждение и внутреннее напряжение общества.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Нельсон Мандела стал первым чернокожим президентом, начав реформы для объединения народа и обеспечения равных возможностей.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43872"/>
            <a:ext cx="4151400" cy="1959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по возрастной структуре, безработице среди молодёжи и уровню урбанизации в трёх регионах, отражающие текущие социальные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требует расширения рабочих мест и образовательных возможностей, особенно в Африке с самой высокой долей молодых и безработных.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Социально-демографические показатели (2020)
</a:t>
            </a:r>
            <a:endParaRPr lang="en-US" sz="273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2020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музыкальных стилей
</a:t>
            </a:r>
            <a:pPr algn="ctr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Сальса и регги обрели мировое признание, а кей-поп и аниме стали культурными феноменами Азии, объединяя миллионы поклонников по всему миру.
</a:t>
            </a:r>
            <a:endParaRPr lang="en-US" sz="13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шедевры и мировое признание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Габриэль Гарсиа Маркес стал ведущим представителем магического реализма, а Харуки Мураками завоевал внимание читателей своими уникальными романами.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международные мероприятия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Олимпийских игр в Сеуле и Рио-де-Жанейро продемонстрировало рост влияния этих регионов на глобальном культурном и спортивном уровне.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обмен и новые явления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союзы и международное влияние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 — Основание Африканского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союз заменил Организацию Африканского Единства, усилив политическую интеграцию и борьбу с конфликтами на континенте.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1967 — Создание АСЕАН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государств Юго-Восточной Азии была образована для продвижения экономического сотрудничества и обеспечения региональной безопасности.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2006 — Образование BRICS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Россия, Индия, Китай и ЮАР создали экономический альянс для координации усилий на мировой арене и укрепления сотрудничества.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и перспективы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Латинской Америки, Азии и Африки прошли путь от колоний к независимости и развитию, но сохраняют социальные и экологические вызовы, формируя важную часть глобального будущего.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2026-05-11T02:36:14Z</dcterms:created>
  <dcterms:modified xsi:type="dcterms:W3CDTF">2026-05-11T02:36:14Z</dcterms:modified>
</cp:coreProperties>
</file>