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углы и симметрия помогают строить точные фигуры.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правильных многоугольников в геометрии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правильные многоугольники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геометрию, черчение и практику. Мы разберём основные элементы фигур, научимся строить их по окружности и увидим, где такие формы встречаются в жизни и технике.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правильного многоугольника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отличается тем, что все его стороны имеют одинаковую длину. Благодаря этому фигура выглядит симметрично и сохраняет одинаковую форму по всему контуру.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такой фигуры все внутренние углы тоже равны между собой. Именно сочетание равных сторон и равных углов делает многоугольник правильным, а не только красивым на вид.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правильного n-угольника сумма внутренних углов равна (n−2)×180°, а один внутренний угол вычисляется по формуле (n−2)×180°/n.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основа построения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на окружности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вершины лежат на одной окружности. Поэтому построение удобно начинать именно с неё: она задаёт форму и помогает распределить точки равномерно.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симметрии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 центр фигуры, относительно которого сохраняется симметрия. Это облегчает проверку построения и делает многоугольник устойчивым к ошибкам разметки.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и углы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Радиусы, проведённые к вершинам, делят круг на равные центральные углы. Если эти углы одинаковы, вершины можно поставить точно и без перекосов.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правильного многоугольника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построения по окружности и равным центральным углам.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треугольник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треугольник имеет три равные стороны и три равных угла. Каждый угол равен 60°, а сумма внутренних углов составляет 180°.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треугольника три оси симметрии. Каждая проходит через вершину и середину противоположной стороны, деля фигуру на равные части.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такого треугольника равны между собой, поэтому он выглядит одинаково с любой стороны. Это делает его удобным примером для изучения симметрии.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сторон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окружность разделить на три равные дуги по 120°, получатся три вершины треугольника. Соединив их по порядку, получают точную фигуру.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 окружности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квадрата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имеет четыре стороны и четыре прямых угла. Сумма его внутренних углов равна 360°, поэтому фигура легко узнаётся по строгой геометрической форме.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квадрата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диагонали равны, пересекаются под прямым углом и делятся пополам. Эти свойства помогают быстро проверить правильность построенной фигуры.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проверка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окружность разделить на четыре равные части, центральный угол каждого сектора составит 90°. По этим точкам удобно расположить вершины квадрата.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90°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Шестиугольник: удобная и точная фигура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шестиугольник особенно удобен для построения на окружности. Его вершины располагаются через равные промежутки, а каждая сторона совпадает по длине с радиусом окружности. Поэтому фигура получается точной даже при простом чертёжном построении.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строится легко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между соседними вершинами равен 60°, а внутренний угол — 120°. Именно поэтому шестиугольник удобно повторять в орнаментах и мозаиках: его части легко соединяются без смещения и создают аккуратный узор.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угол 60°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шестиугольник вписан в окружность, и каждая вершина лежит на её границе. От центра к вершинам проведены радиусы, а между соседними вершинами заметны равные стороны. Такая модель помогает увидеть связь формы с окружностью.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правильных многоугольников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фигуры с разным числом сторон и увидеть закономерность в их углах.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больше его внутренний угол.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внутренних углов правильного n-угольника: (n−2)×180°/n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правильных многоугольников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центральный и внутренний углы у разных фигур.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числа сторон центральный угол уменьшается, а форма всё сильнее приближается к окружности.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формулы правильных многоугольников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пятиугольника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окружность и отмечают её центр, затем вычисляют центральный угол пятиугольника: он равен 72°. Именно это деление позволяет получить пять одинаковых дуг и точные вершины.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центральный угол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транспортира или точного геометрического построения откладывают на окружности пять равных направлений. Каждая отметка должна быть сделана аккуратно, иначе фигура потеряет правильность уже на первом этапе.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Разметить вершины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разметки соседние вершины соединяют отрезками по порядку, не пропуская точки. В результате получается замкнутая фигура с пятью равными сторонами и одинаковыми внутренними углами.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точки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пятиугольник сравнивают по сторонам и углам, а его вершины должны лежать на одной окружности. Такая проверка показывает, насколько точно выполнено построение и сохранилась ли симметрия.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 и типичные ошибки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окружности смещён хотя бы немного, все последующие деления становятся неверными. Вершины уже не располагаются равномерно, и правильный многоугольник не получается.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центр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перепутать радиус и диаметр или откладывать угол приблизительно. Даже небольшое отклонение нарушает равенство углов и делает построение неточным.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измерениях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слабые или, наоборот, грубые линии мешают видеть точки пересечения и порядок соединения вершин. Аккуратная разметка помогает избежать лишних исправлений и сохраняет точность всей фигуры.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разметка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циркуль каждый раз раскрыт по-разному, дуги и радиусы не совпадают. Из-за этого стороны фигуры оказываются разной длины, хотя ошибка может быть почти незаметной.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раствор циркуля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многоугольника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 сравнении сторон, углов, расположения вершин на окружности и симметрии относительно центра.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 окружающем мире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напольных узорах правильные многоугольники помогают создавать чёткий повторяющийся рисунок. Особенно удобно использовать шестиугольники и восьмиугольники, потому что они легко образуют красивые ряды и хорошо смотрятся в интерьере.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 плитка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орнаментах правильные фигуры придают изображению порядок и ритм. Снежинки тоже напоминают симметричные многоугольные узоры, где повторение элементов создаёт ощущение точности и равновесия.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снежинки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дорожных знаках и в архитектурных деталях правильные формы помогают быстро заметить символ и запомнить его. Чёткие грани и симметрия делают такие элементы выразительными, а повторяемость облегчает их проектирование.
</a:t>
            </a:r>
            <a:endParaRPr lang="en-US" sz="1082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архитектура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строятся легче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величину углов, но и почему некоторые фигуры требуют более точной разметки при построении.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внутренний угол и тем сложнее откладывать его без дополнительной точности.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внутреннего угла правильного n-угольника: (n−2)×180°/n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заранее вычислить угол любой правильной фигуры и проверить, соответствует ли построение теории.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135°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внутренний угол правильного восьмиугольника по общей формуле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внутреннего угла правильного n-угольника: (n−2)×180°/n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построения и их назначение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выполняет свою часть работы, а точность результата зависит от того, насколько аккуратно он используется.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инструмент не заменяет другой: только вместе они позволяют построить правильный многоугольник без заметных ошибок.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шестиугольники так часто используют в практике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заполнение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шестиугольники удобно укладываются рядом друг с другом почти без промежутков. Поэтому их часто выбирают там, где нужно заполнить поверхность аккуратно и экономно.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природе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шестиугольника хорошо знакома по сотам, где повторяемость и прочность особенно важны. Такая геометрия помогает создавать устойчивую структуру из одинаковых ячеек.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повторения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стороны и углы облегчают построение узоров и чертежей. Если одна фигура найдена точно, её можно многократно повторять, не нарушая общий рисунок.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дизайне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оформлении интерьеров и технических схем правильные многоугольники делают изображение чётким и упорядоченным. Они помогают соединить красоту формы с удобством расчёта.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построение правильных многоугольников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окружностью, углами и длинами учит внимательно измерять и сравнивать результаты. Даже небольшая погрешность сразу заметна, поэтому развивается аккуратность в вычислениях и разметке.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формируют уверенное владение циркулем, линейкой и транспортиром. Эти навыки пригодятся не только на уроках геометрии, но и в черчении, инженерной графике и моделировании.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инструментами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показывают, как связаны окружность, симметрия и формулы углов. Благодаря этому геометрия становится более понятной, потому что теория сразу проверяется на практике.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представляет вершины на окружности и мысленно соединяет их, он лучше понимает форму фигуры. Это помогает видеть предметы не только на бумаге, но и в пространстве.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мышление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показывают, как из окружности, углов и точных измерений рождается красивая и строгая фигура. Чем больше сторон, тем ближе она к окружности и тем интереснее её строить.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точности и симметрии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2026-06-03T11:41:06Z</dcterms:created>
  <dcterms:modified xsi:type="dcterms:W3CDTF">2026-06-03T11:41:06Z</dcterms:modified>
</cp:coreProperties>
</file>