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исчисляемые и неисчисляемые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правильное употребление исчисляемых и неисчисляемых существительных в английском языке.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описывают вещи, людей, явления. Разделение на исчисляемые и неисчисляемые помогает точнее выражать количество в речи и письме, влияя на выбор артиклей и количественных слов.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существительных и их классификация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исчисляемых существительных подразумевает использование определённых артиклей и количественных слов, что помогает сделать речь более конкретной и понятной.
</a:t>
            </a:r>
            <a:endParaRPr lang="en-US" sz="137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обозначают предметы, которые можно пересчитать поштучно, например, «apple» или «chair». Их формы включают единственное и множественное число.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Такого рода существительные могут сочетаться с числительными, например, one, two, three, а также с выражениями many, few, подчеркивающими количество.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исчисляемые существительные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«book», «dog», «pen» и «student» обозначают конкретные объекты или людей. Все они легко считаются — можно сказать «one book», «two dogs», «several pens».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исчисляемых существительных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показана группа книг, каждая из которых существует отдельно. В предложениях применяются разные формы, например, a dog, two dogs, several pens.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обозначают вещества, материалы или абстрактные понятия, которые нельзя сосчитать поштучно, например, вода (water) или музыка (music).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неисчисляемых существительных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слова употребляются в единственном числе и не имеют множественной формы, что влияет на выбор количественных слов и артиклей.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указания количества используются особые выражения, так как прямое подсчитывание невозможо: нельзя сказать «two waters» или «three musics».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и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sugar, tea, bread являются типичными неисчисляемыми существительными. Например, нельзя сказать «two breads»; употребляется общая форма, отражающая массу или количество без отдельного счета.
</a:t>
            </a:r>
            <a:endParaRPr lang="en-US" sz="108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понятия и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существительные, как happiness и luggage, обозначают эмоциональное состояние или предметы, воспринимаемые как единое целое. Они не имеют формы множественного числа и требуют соответствующих количественных выражений.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неисчисляемых существительных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имеют формы единственного и множественного числа, могут сочетаться с числительными и словами типа many, a few.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типами существительных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используются только в единственном числе и сочетаются с much, a little, не допускают прямого счета числительными.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неисчисляемых применяются специальные конструкции, например, a glass of water или a piece of advice, чтобы указать на количество.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отличий помогает правильно строить предложения, используя соответствующие артикли и определители в разных контекстах.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179355"/>
            <a:ext cx="4328400" cy="1203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и примеры каждой категории существительных.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типами определяется возможностью прямого подсчёта и наличием форм множественного числа.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по английскому языку для средней школы (2019-2022)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исчисляемых и неисчисляемых существительных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количества с исчисляемыми существительными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исчисляемых существительных применяются числительные и выражения, например, a few apples, many books, several chairs, чтобы указать точное или примерное количество.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позволяет ясно передавать информацию о количестве и количестве объектов в речи и письме.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предложение «There are three dogs in the yard» показывает использование числительного вместе с исчисляемым существительным.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сочетаются с количественными словами much, little, a lot of, указывающими на объём или степень.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количества с неисчисляемыми существительными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употребляются выражения типа a piece of bread или a slice of cake, чтобы обозначить часть целого.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конкретизации количества используют структуры с измеримыми единицами, например, a cup of juice, a bottle of milk.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помогают правильно оформлять предложения и избегать грамматических ошибок в речи и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наиболее распространённых ошибок — употребление неисчисляемых существительных во множественном числе, например: informations, advices. Такой неправильный подход искажает смысл и звучит неестественно для носителей языка.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употреблении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 ошибки — выражение many luggages, которое неверно. Правильно использовать much luggage. Также часто встречаются неправильные определители, ведущие к грамматическим ошибкам.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Chicken как мясо — неисчисляемое (I like chicken), а chicken как птица — исчисляемое (She has a chicken). Контекст чётко определяет тип существительного и грамматическое оформление.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могут выступать и как исчисляемые, и как неисчисляемые в зависимости от контекста. Так слово hair — волосы (общая масса, неисчисляемое) и a hair — отдельный волосок (исчисляемое).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paper используется как неисчисляемое для обозначения бумаги, но как исчисляемое — a paper означает газету или статью. Значение зависит от смысла предложения.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двойного назначения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исчисляемыми существительными в единственном числе обычно применяют неопределённые артикли a/an, например: a chair, a dog. В множественном числе артикль не нужен: chairs, dogs.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артиклей с существительными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в большинстве случаев употребляются без артикля, например: water, bread, though уточняющий артикль the используется для конкретизации: the milk in the glass.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количества неисчисляемых слов используют другие конструкции, а артикль a/an не употребляется с неисчисляемыми существительными в общем значении.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английского языка преобладают исчисляемые существительные, отражая акцент на предметы и лица в обучении.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понимание исчисляемой и неисчисляемой категории необходимо из-за частоты их употребления в учебном материале.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пособий Macmillan, Oxford, Cambridge, 2019–2022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исчисляемых и неисчисляемых существительных в учебных материалах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96" y="1639059"/>
            <a:ext cx="24053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используемые неисчисляемые существительные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Milk (молоко)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неисчисляемое слово, обозначающее жидкость. Требует запоминания и правильного сочетания с количественными выражениями.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(информация)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неисчисляемое существительное, часто вызывает затруднения при склонении и употреблении местоимений.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Luggage (багаж)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совокупность предметов. Не имеет формы множественного числа и требует специальных выражений для количества.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Furniture (мебель)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только в единственном числе. Для указания количества применяют слова типа some, much, a piece of.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яблок видно, что каждый предмет можно пересчитать поштучно. Это позволяет точно определить их количество и использовать множественное число.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сравнение: предметы и вещества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представшая стаканом, измеряется не штуками, а объёмом. Такие вещества не поддаются подсчёту по единицам и отличаются способами выражения количества.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и исключения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news, mathematics, physics всегда неисчисляемы в английском, хотя в русском чаще воспринимаются как множественные. Это важное исключение для запоминания.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существительные-группы, например police или family, могут употребляться с особенностями в зависимости от контекста и смыслового выделения группы или индивида.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таких исключений требует внимательного анализа контекста и практики, что помогает избежать ошибок в сложных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"There is some cheese on the table" слово cheese — неисчисляемое, поэтому употребляется в единственном числе и с местоимением some.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для анализа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Вопротиволожный пример: "There are five apples in the bag" — apples исчисляемое существительное, поэтому используется форма множественного числа и количественное числительное.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список наиболее распространённых неисчисляемых существительных помогает быстро запомнить слова без формы множественного числа.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запоминания и тренировки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устойчивых словосочетаний, таких как a piece of advice или a slice of bread, облегчает правильное употребление и способствует автоматизации знаний.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и аудирование с акцентом на существительные и их контекст использования укрепляет понимание темы и способствует беглости речи.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с самостоятельным составлением предложений и исправлением ошибок повышают уровень владения грамматикой и уверенностью в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правильного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отличий между исчисляемыми и неисчисляемыми существительными повышает уверенность в английской речи, снижает количество ошибок и облегчает успешное выполнение учебных заданий.
</a:t>
            </a:r>
            <a:endParaRPr lang="en-US" sz="34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2026-05-07T00:40:14Z</dcterms:created>
  <dcterms:modified xsi:type="dcterms:W3CDTF">2026-05-07T00:40:14Z</dcterms:modified>
</cp:coreProperties>
</file>