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FOUR. Family Matters: семья как главная тема разговора на английском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обязанности и традиции в живом 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семьи важна на уроках английского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говорить о себе, близких и повседневных привычках. Через эту тему удобно тренировать лексику, диалоги, описание правил дома и короткие устные ответы.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лексика: семья и домашний круг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sister и brother помогают назвать самых близких членов семьи. Именно с них обычно начинается рассказ о себе и своем домашнем круге.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grandparents, aunt, uncle и cousin обращаются, когда говорят о родственниках шире, чем только родители и дети. Это useful vocabulary для описания семейных связей.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stepmother, stepfather, half-brother и twin нужны для точного описания современных семейных ситуаций. Они помогают говорить о составе семьи без неточностей.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caring, strict, helpful, friendly, supportive и responsible описывают не внешность, а поведение. С их помощью можно показать, какие роли люди играют дома.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родственников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immediate family, extended family и close relatives помогают разделять круг семьи по близости. Это делает ответ на английском более аккуратным и естественным.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лексика и ее употребление в английском языке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семье, домашних обязанностях и отношениях точнее и увереннее.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раздела позволяют точно описывать состав семьи, повседневные дела и важные отношения внутри дома.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Family Matters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членов семьи на английском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внешности подходят слова tall, short и slim. В семейном портрете они помогают быстро и понятно обозначить рост и телосложение человека без лишних деталей.
</a:t>
            </a:r>
            <a:endParaRPr lang="en-US" sz="844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kind, patient, hardworking, cheerful и serious показывают, каким человек является в общении. Такие слова особенно полезны, когда нужно описать не только внешний вид, но и поведение.
</a:t>
            </a:r>
            <a:endParaRPr lang="en-US" sz="756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very close to и gets along with помогают говорить об отношениях в семье. С их помощью легко показать, кто с кем дружит, советуется и проводит время.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with curly hair и with blue eyes делают описание более живым и точным. Они часто встречаются в текстах о семье, где важно различать людей из одного дома.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семейного портрета особенно полезно, потому что на нем можно сопоставить внешность, возраст и характер членов семьи с новой лексикой урока.
</a:t>
            </a:r>
            <a:endParaRPr lang="en-US" sz="8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домашние обязанности в семье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могут выполнять все члены семьи, если обязанности распределены заранее и понятно для каждого.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регулярные chores обычно требуют участия всех, а справедливое распределение снижает напряжение и помогает выработать ответственность.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Family Matters, распределение домашних обязанностей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 в семье: фразы и речевые модели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was your day? и Could you help me? помогают начать обычный домашний разговор. Они звучат вежливо и подходят для коротких диалогов после школы или перед ужином.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Let’s do it together показывает готовность помочь и работать вместе. Оно особенно удобно, когда семья обсуждает уборку, подготовку к событию или домашнее задание.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I’m sorry и Thank you for your help делают общение спокойнее и дружелюбнее. Такие слова важны, если нужно извиниться, поблагодарить или снять напряжение.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отказ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 agree и That sounds good выражают согласие, а I’d rather not и Maybe later помогают отказаться мягко. Это полезно для семейных обсуждений без спора.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семейный конфликт на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обсуждения ситуации: conflict, compromise, disagreement, calm, respect.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Present Simple и Present Continuous в семейных ситуациях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регулярные действия и привычки семьи. Его используют, когда говорят о постоянных делах, например о времени ужина, работе родителей или домашних правилах.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нужен, когда действие происходит в момент речи или временно связано с настоящим. Так удобно описывать домашнее задание, подготовку к поездке или занятие в этот вечер.
</a:t>
            </a:r>
            <a:endParaRPr lang="en-US" sz="999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 и never помогают показать, как часто что-то происходит. Они часто стоят рядом с Present Simple и делают ответ более точным.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важно сначала понять, идет речь о привычке или о текущем действии. Это главное различие, которое помогает строить ясные предложения о семье.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в одной семье: связь младших и старших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для трёх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доме за одним столом собираются дети, родители и дедушка с бабушкой. Старшие делятся опытом, а младшие рассказывают о школе и новых увлечениях. Разговор получается разным по возрасту, но общим по тону и вниманию.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Бабушкины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воскресеньям бабушка рассказывает о своем детстве и показывает старые фотографии. В этих историях звучат слова about family history, ancestors и advice, а внуки задают вопросы и запоминают детали. Так семейная память становится живой и понятной.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встречает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просит показать, как отправить фото родственникам, а подросток помогает настроить телефон. После этого старшие делятся советами, а младшие объясняют новые приложения. В такой обычной сцене хорошо видно, как поколения дополняют друг друга.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семейные отношения крепкими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 — выслушать, помочь и сдержать слово — постепенно формируют доверие и спокойную атмосферу дома.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факторами оказываются общение и поддержка; именно они лучше всего укрепляют отношения в семье.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Family Matters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обсуждения семьи в английском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помогают говорить о семье естественно и точно.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описывают отношения, обязанности и заботу; они особенно полезны в коротких диалогах и личных рассказах.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учебной темы Family Matters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праздники в разных странах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узнаваемых традиций — собираться за общим столом. Такие вечера помогают членам семьи говорить о событиях дня, делиться новостями и чувствовать себя ближе друг к другу.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поздравления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странах часто говорят о Christmas, Mother’s Day, Father’s Day и Thanksgiving. Важны не только подарки, но и внимание, добрые слова и время, проведённое вместе.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parties, визиты к родственникам и семейные фотографии создают общие воспоминания. Для подростков это удобный повод использовать английские фразы поздравления и приглашения.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 историю семьи: кто-то готовит любимое блюдо, кто-то хранит альбомы, а кто-то регулярно навещает старших родственников. Так передаются привычки и уважение между поколениями.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в обычных делах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сразу помогает младшему брату разобрать рюкзак и найти тетради. Для неё это не обязанность, а проявление kindness и responsibility. Маленькая помощь экономит время и делает вечер спокойнее для всей семьи.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семье возникает напряжение, и тогда важны patience и respect. Один из подростков понимает, что резкий тон обидел родителей, и спокойно извиняется. Такой разговор помогает вернуть доверие без долгих споров.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Обещание, которое важно сдержать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домашней уборки сын обещает закончить свою часть работы до ужина. Он не откладывает дело и выполняет договорённость вовремя. Именно так в повседневной жизни проявляются honesty, responsibility и взаимное уважение.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делают вместе с семьёй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совместные занятия обычно не требуют сложной подготовки: достаточно времени, внимания и привычки быть рядом каждый день.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общие дела, тем сильнее эмоциональная связь и тем легче поддерживать хорошее настроение в семье.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Family Matters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семья и технологии общения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разговоры помогают быстро обсудить новости, спросить совета и поддержать родственников, когда встретиться лично не получается.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удобны для ежедневной связи: ими напоминают о планах, уточняют время встречи и отправляют добрые слова.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calls позволяют видеть эмоции собеседника, особенно если близкие живут далеко. Это делает разговор более живым и личным.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активном использовании технологий семье нужны личные встречи, общие правила и время без экранов, чтобы сохранять настоящую близость.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готовится семейное событие на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организации семейного праздника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подростку нужна поддержка взрослых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особенно нужна, когда подросток болеет, устал, тревожится или переживает неудачу. В такие дни важны advice и comfort, а не критика и спешные выводы.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конфликте с одноклассниками или трудном разговоре с учителем помогают understanding и help. Взрослые могут спокойно объяснить ситуацию и подсказать, как действовать дальше.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семья переезжает или меняется привычный распорядок, ребёнку особенно важны safety и стабильность. Родители и старшие родственники помогают быстрее привыкнуть к новой обстановке.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подростку просто нужно, чтобы его выслушали без перебивания. Тёплый разговор с family members или school counselor помогает почувствовать себя спокойнее и 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языковые задания раздела помогают говорить о семье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упражнений развивают все навыки и помогают использовать семейную лексику в 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соединяют словарь, грамматику и личный опыт, поэтому помогают уверенно говорить о семье в разных форматах.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темы Family Matters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FOUR. Family Matters — говорим о семье уверенно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описывать семью, обсуждать обязанности, традиции и отношения между поколениями. Новые слова и грамматика делают речь точнее, а тема — ближе к личному опыту.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2026-05-31T12:54:53Z</dcterms:created>
  <dcterms:modified xsi:type="dcterms:W3CDTF">2026-05-31T12:54:53Z</dcterms:modified>
</cp:coreProperties>
</file>