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вектора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описывает величину и направление движения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помогают по-новому описывать перемещения, фигуры и измерения на плоскости. Они связывают геометрию с координатами и готовят к решению более точных задач.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векторы в 8 классе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 — это отрезок, у которого есть начало, конец и заданное направление. Его изображают стрелкой, чтобы сразу было видно, куда он направлен.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вектор обозначают как \u0017AB\u0017 или одной буквой, например a. В записи важно понимать, где находится начало и где находится конец.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 величину вектора. Чем она больше, тем длиннее стрелка на рисунке, но сама длина ещё не сообщает, в какую сторону направлен вектор.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у вектора важны сразу два признака: длина и направление. Поэтому два одинаковых по размеру отрезка могут быть разными векторами.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изображают вектор на чертеже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между точками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на плоскости изображают стрелкой, проведённой от начальной точки к конечной. Именно стрелка показывает направление, а не только саму линию.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стрелки на чертеже обычно соотносят с длиной вектора. Более длинная стрелка означает больший модуль, а короткая — меньший.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рисунке удобно показать несколько векторов, направленных по-разному. Так легче заметить, что направление влияет на сравнение векторов не меньше, чем длина.
</a:t>
            </a:r>
            <a:endParaRPr lang="en-US" sz="2743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и сетка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сетка и оси x и y помогают точнее увидеть положение вектора. Это особенно полезно, когда нужно сравнивать несколько направленных отрезков.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длина нулевого вектора, у которого нет направления.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всегда неотрицателен: он показывает величину вектора и не может быть меньше нуля.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луч и вектор: сходство и различие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геометрических объектов по самым важным признакам помогает не путать их на чертеже.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отличается отсутствием направления, луч — отсутствием конечной точки, а вектор сочетает длину и направление.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противоположные векторы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одинаковую длину и одно и то же направление. Их можно расположить в разных местах чертежа, но по смыслу они останутся одинаковыми.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равны по длине, но направлены в разные стороны. Это удобно представить как два одинаковых по силе, но противоположных перемещения.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векторов нельзя смотреть только на длину. Нужно обязательно проверять, совпадает ли направление, иначе можно перепутать равные и противоположные векторы.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и записать вектор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учебному алгоритму
</a:t>
            </a:r>
            <a:endParaRPr lang="en-US" sz="2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схемы по теме «Вектор»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и перемещения на плоскости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длина перемещения не означает одинаковый вектор: направление меняет результат даже при тех же клетках сетки.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векторы нужно по двум признакам сразу — длине и направлению. Совпадение только одного признака недостаточно.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на координатной плоскости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координаты начальной и конечной точек, вектор можно задать точно. Такой способ удобен, когда нужно построить рисунок без лишних догадок.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координаты облегчает сравнение разных векторов. По ней можно определить, одинаково ли они направлены и равны ли по величине.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по осям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показывают, на сколько вектор смещается по горизонтали и по вертикали. Это помогает понять не только длину, но и направление движения.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способ особенно полезен в задачах на плоскости. Он помогает быстро находить перемещения, строить фигуры и проверять ответы по чертежу.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8 класс; учебный пример правила треугольника.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 правилу треугольника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второй вектор приложить к концу первого, их пути соединяются в один общий результат.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зависит не только от длин, но и от согласованности направлений: при одном направлении результат длиннее.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меняет длину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вектора на число его модуль изменяется: чем больше множитель по модулю, тем длиннее или короче становится новый вектор по сравнению с исходным.
</a:t>
            </a:r>
            <a:endParaRPr lang="en-US" sz="2941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положительное, направление вектора не меняется. Например, 2a означает вектор той же направленности, но в два раза большего размера.
</a:t>
            </a:r>
            <a:endParaRPr lang="en-US" sz="3000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ноль получается нулевой вектор. Его длина равна нулю, поэтому он не задаёт направление и отличается от любых обычных векторов.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отрицательное, вектор поворачивается в противоположную сторону. Запись -a означает, что длина сохраняется, а направление становится обратным.
</a:t>
            </a:r>
            <a:endParaRPr lang="en-US" sz="28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вокруг нас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Велосипедист движется по улице, и его путь удобно описывать вектором скорости. Он показывает не только быстроту движения, но и направление, например прямо, вправо или на повороте. На рисунке это легко передать стрелкой вдоль маршрута.
</a:t>
            </a:r>
            <a:endParaRPr lang="en-US" sz="2211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 велосипеде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ветра и течение реки тоже можно изобразить вектором. Для одних задач важна сила потока, для других — куда именно он сносит предмет или лодку. Стрелки на схеме помогают увидеть это сразу.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река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идёт по карте или схеме местности, его перемещение можно представить как вектор. Он показывает старт, конечную точку и общее смещение, а не каждый поворот отдельно. Поэтому векторы полезны при чтении маршрутов.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 карте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применения векторов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величины и действия удобно описывать с помощью вектора в разных сферах.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сферах вектор помогает точно указать направление и величину, поэтому становится удобным языком для описания движения.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и примеры применения векторов в смежных областях.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нулевой вектор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остаётся на месте, смещение равно нулю. В этом случае появляется нулевой вектор, у которого есть только длина, равная 0.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записывают как 0. Он отличается от обычных векторов тем, что не имеет направления и служит важной точкой отсчёта.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Компенсация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по длине, но противоположных по направлению перемещения взаимно гасят друг друга. Итоговое смещение снова становится нулевым вектором.
</a:t>
            </a:r>
            <a:endParaRPr lang="en-US" sz="2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8 класса по теме модуль и равенство векторов.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 нескольких векторов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одинаковые по длине векторы могут стоять в разных местах и быть направлены по-разному.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модуль, а затем проверяют направление: полное равенство возможно только при совпадении обоих признаков.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с векторами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простых задач на сравнение, измерение и координаты.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векторами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5821050" y="233642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отрезком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 вектор выглядят похоже, но вектор всегда имеет направление. Если забыть об этом, можно неверно сравнить объекты и сделать неправильный вывод.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821050" y="3801800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 длину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вектора могут быть одинаковыми по модулю, но не равными, если направлены по-разному. Поэтому проверка должна учитывать и размер, и сторону.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821050" y="526717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задают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начальную и конечную точки, получится вектор с противоположным направлением. В задачах это сразу меняет ответ и смысл построения.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5821050" y="6732550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нулевой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 — это не просто очень короткая стрелка. У него длина равна нулю, а направление отсутствует, поэтому его нужно отличать от обычных векторов.
</a:t>
            </a:r>
            <a:endParaRPr lang="en-US" sz="2800" dirty="0"/>
          </a:p>
        </p:txBody>
      </p:sp>
      <p:sp>
        <p:nvSpPr>
          <p:cNvPr id="14" name="Text 6"/>
          <p:cNvSpPr txBox="1"/>
          <p:nvPr/>
        </p:nvSpPr>
        <p:spPr>
          <a:xfrm>
            <a:off x="5821050" y="8197925"/>
            <a:ext cx="11781300" cy="13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условие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ответе забывают проверить, что требуется: сравнение, построение или запись координат. Векторные задачи требуют аккуратного чтения каждого шага.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которые легко запомнить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574340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на север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сделал три шага вверх по карте, это можно показать стрелкой направления. Здесь вектор описывает и путь, и сторону движения одновременно.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709257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 стрелка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компаса помогает быстро увидеть направление, даже без длинных объяснений. Такой образ хорошо напоминает, что у вектора всегда есть ориентированность.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12624924" y="2321656"/>
            <a:ext cx="4579500" cy="3409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мячу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удара в мяч тоже изображается вектором: важно, куда она направлена и насколько велика. Поэтому векторы помогают описывать не только движение, но и действие силы.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 — это не просто стрелка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помогает описывать движение, силу и смещение точнее, чем обычная линия. Если помнить про длину, направление и нулевой вектор, задачи становятся понятнее и аккуратнее.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2026-05-29T04:06:48Z</dcterms:created>
  <dcterms:modified xsi:type="dcterms:W3CDTF">2026-05-29T04:06:48Z</dcterms:modified>
</cp:coreProperties>
</file>