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природа, история и люди страны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на западе Южной Америки сочетает Анды, пустынное побережье и Амазонию, наследие инков.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Перу и его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граничит с Эквадором, Колумбией, Бразилией, Боливией и Чили. Площадь страны — около 1,29 млн км², население — свыше 33 млн человек. Разные природные зоны — побережье, горы и влажные леса — делают Перу особенно контрастным.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 — узкая прибрежная полоса Тихого океана. Здесь часто сухо, встречаются пустынные ландшафты и районы с нехваткой влаги. Климат заметно отличается от внутренних областей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Сельва находится на востоке страны и тянется в сторону Амазонии. Это влажные тропические и экваториальные леса, много рек и богатая растительность. Здесь природа особенно «густая» и разнообразная.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Сьерра охватывает Анды с высокими хребтами и межгорными долинами. На больших высотах условия меняются: где-то прохладно, где-то в долинах теплее. Поэтому расселение и хозяйство распределены неравномерно.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природные области Перу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— основа рельефа и климата Перу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который «задаёт»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пересекают Перу с севера на юг и сильно влияют на климат. Из-за гор меняются ветры, осадки и температура. Поэтому внутри страны есть заметные различия даже на сравнительно небольших расстояниях.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хозяйство и жизнь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Перу — гора Уаскаран (6768 м). В горах развиты террасные поля, а жители используют возможности высоты, разводя лам и альпак. Многие города, включая Куско, расположены высоко.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106697"/>
            <a:ext cx="4775700" cy="31955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людей и хозяйства в Перу во многом связана с крупными городами, которые по-разному расположены относительно океана, гор и Амазонии.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экономика сосредоточены в нескольких центрах, но их природное окружение заметно различается: океан, высокогорье и Амазония.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Перу и их значение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географического обзора Перу.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исторического пути страны.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Перу: от древних культур к современному государству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и их вклад в развитие Анд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была одной из самых крупных в доколумбовой Америке. Её сила держалась на умении организовывать жизнь в горах, где условия для сельского хозяйства сложнее, чем на равнинах.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создали разветвлённую дорожную сеть через горы, чтобы связывать разные области. Также они развивали террасное земледелие и строили каменные сооружения без раствора, подстраивая конструкции под склоны.
</a:t>
            </a:r>
            <a:endParaRPr lang="en-US" sz="1418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империи было Куско. До сих пор наследие инков заметно в языке кечуа, в архитектурных традициях, в обычаях жителей Анд и в археологических памятниках.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расположен в Андах, примерно на высоте 2430 м, и был построен в XV веке. Комплекс относится к числу самых известных археологических мест мира и является объектом Всемирного наследия ЮНЕСКО.
</a:t>
            </a:r>
            <a:endParaRPr lang="en-US" sz="1205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Мачу-Пикчу — самый известный памятник Перу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комплекса есть жилые постройки, храмовые сооружения и сельскохозяйственные террасы. Каменные стены выполнены очень точно, что помогает понять, как инки приспосабливали архитектуру к горному рельефу.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схематично показывает доминирование испанского, а также присутствие кечуа и аймара в регионах. Точные доли в процентах здесь не приводятся.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испанского с официальными местными языками отражает многообразие населения. При этом заселённость сильнее связана с побережьем и долинами Анд, чем с Амазонией.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языки Перу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справочная информация (точных процентных данных в условии не указано; диаграмма иллюстративная).
</a:t>
            </a:r>
            <a:endParaRPr lang="en-US" sz="7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369" y="3512651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Перу: от пустыни до влажных лесов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Анды: высота, холод и 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Андах встречаются высокогорные луга, ледники и холодные ветры. Разные уровни высоты создают «ступени» климата, поэтому меняются и растительность, и условия для жизни людей.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 туманы Косты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Перу преобладают засушливые ландшафты и зоны с туманами. Такой климат связан с холодным Перуанским течением, которое влияет на влажность и температуры у воды.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влажные леса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5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части страны расположена Амазония с густыми влажными лесами и множеством рек. Здесь очень богатый животный мир, а климат обычно тёплый и влажный почти круглый год.
</a:t>
            </a:r>
            <a:endParaRPr lang="en-US" sz="1488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219249"/>
            <a:ext cx="5226300" cy="30973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Перу и их природные зоны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Перу меняется вместе с природой: от высокогорий Анд до речных долин Амазонии. Ниже — примеры видов, связанных с конкретными зонами.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Перу создают разные условия для жизни: одни виды приспособлены к высоте и холодным ветрам, другие — к влажным рекам и тропическим лесам.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обзор Перу (сводная информация о животных по зонам).
</a:t>
            </a:r>
            <a:endParaRPr lang="en-US" sz="880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 часто готовят севиче — блюдо из сырой рыбы или морепродуктов. Лимонный сок, лук и перец «собирают» вкус в ярком сочетании, напоминающем о тесной связи побережья с океаном.
</a:t>
            </a:r>
            <a:endParaRPr lang="en-US" sz="95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Севиче: свежесть моря и кислота лимона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 сальтадо объединяет мясо, картофель и рис в одном блюде. Такая комбинация хорошо показывает, как в Перу сосуществуют разные кулинарные влияния и привычки разных народов.
</a:t>
            </a:r>
            <a:endParaRPr lang="en-US" sz="906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 сальтадо: ужин на стыке традиций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перуанской кухне заметны индейские, испанские, африканские и азиатские традиции. Разнообразие продуктов — картофеля, кукурузы и мяса, а также пряностей — помогает создавать блюда с характерным, узнаваемым характером.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кухня такая разная: продукты и пересечения культур
</a:t>
            </a:r>
            <a:endParaRPr lang="en-US" sz="954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кухня Перу рассказывает историю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Перу важны ресурсы и связанные с ними отрасли: металлы и рыба дают значительную часть внешней торговли, а туризм опирается на города и природные районы.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направления экономики распределены между полезными ископаемыми, морским сектором и услугами. Это делает хозяйство страны устойчивее к изменениям в отдельных сферах.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богата экономика Перу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экономики Перу по школьным материалам; структурирование направлений (без указания долей в процентах).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агломерации Большая Лима живет почти треть населения страны, поэтому именно здесь чаще всего сосредоточены ключевые учреждения, музеи и деловая жизнь.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треть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сосредоточение людей усиливает роль города как главного центра управления и торговли.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обзор Перу (о распределении населения по агломерации Большая Лима).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Лимы через горные города и к Амазонии: высота и климат меняются при переездах между регионами.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Перу и смена природных условий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культурные традиции Перу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 Райми в Куско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солнца Инти Райми связан с традициями андского мира. Он проходит в Куско и помогает почувствовать, как древние ритуалы продолжают жить в современности.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независимости 28 июля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июля в Перу отмечают независимость. Вокруг этой даты проходят мероприятия, где вспоминают путь страны к самостоятельности и значение единства народа.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флейты, барабаны и струнные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перуанской музыке используют флейты, барабаны и струнные инструменты. Такой набор звучаний отражает разнообразие культурных влияний и региональные стили.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горных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часто можно увидеть национальные костюмы. Они нередко отражают культуру горных территорий и сохраняют узнаваемые детали одежды.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87621"/>
            <a:ext cx="4775700" cy="26336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Перу включает и культурные памятники, и природные охраняемые территории — это делает страну значимой на мировом уровне.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Перу показывает двойную ценность страны: уникальные достижения древних цивилизаций и сохранность природных ландшафтов высокогорья.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и объекты Всемирного наследия ЮНЕСКО
</a:t>
            </a:r>
            <a:endParaRPr lang="en-US" sz="231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ЮНЕСКО.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ледников влияет на доступность пресной воды, а уменьшение лесов — на площади природных экосистем и их устойчивость.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связаны как с природными зонами (горы, леса), так и с деятельностью человека. Поэтому решения требуют комплексного подхода.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Перу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экологических рисков по школьным материалам о Перу (перечень угроз без количественных долей).
</a:t>
            </a:r>
            <a:endParaRPr lang="en-US" sz="7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Перу важно изучать на уроках географии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Перу можно наглядно увидеть, как меняются природные условия: от океанского побережья до высоких Анд и влажных тропических лесов. Эти различия влияют на жизнь людей.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сохраняются древние цивилизации, работают крупные города и развиваются разные виды хозяйства. Это помогает понять, как история и география связаны между собой.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рыболовство и туризм показывают, как природные ресурсы превращаются в экономические направления. Так изучают взаимосвязь «ресурсы—занятость—доходы».
</a:t>
            </a:r>
            <a:endParaRPr lang="en-US" sz="1042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помогает рассмотреть связь природной среды, размещения населения, транспорта и культуры. Благодаря контрастам страны география становится понятнее и ближе к реальности.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Перу: страна контрастов, где история и природа переплетаются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 удивляет природным и культурным разнообразием: Анды, Амазония и Тихий океан соседствуют с наследием инков и городами Лимой и Куско. Страна сохраняет древние памятники и использует ресурсы.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2026-05-11T19:56:58Z</dcterms:created>
  <dcterms:modified xsi:type="dcterms:W3CDTF">2026-05-11T19:56:58Z</dcterms:modified>
</cp:coreProperties>
</file>