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имён существительных: что это такое и зачем он нужен
</a:t>
            </a:r>
            <a:endParaRPr lang="en-US" sz="1985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 помогают словам согласовываться в речи и на письме.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знать род существительных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знания рода легко ошибиться в словосочетании и предложении: род влияет на форму слов, помогает писать грамотно и быстрее замечать неточности в тексте.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род: основные признаки и примеры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мужскому роду относятся существительные с нулевым окончанием, а также слова на -й и многие слова на -ь: стол, герой, словарь, день.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ними в единственном числе употребляются слова этот, мой, красивый, большой. По этим формам удобно быстро проверить, правильно ли определён род.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такие слова требуют форм на -л: ученик отвечал, папа пришёл. Окончание глагола тоже помогает увидеть род.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род: основные признаки и примеры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женскому роду обычно относятся существительные на -а и -я: мама, тетя, земля. Эти окончания чаще всего сразу подсказывают правильный род.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ними сочетаются формы эта, моя, новая, интересная. По зависимым словам легко заметить, что существительное относится именно к женскому роду.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 на мягкий знак: ночь, тетрадь, дочь. Поэтому окончание нужно не только видеть, но и проверять по образцу.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род: основные признаки и примеры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среднему роду чаще всего относятся существительные на -о и -е: окно, море, поле, письмо. По окончанию их обычно узнают быстрее всего.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такими словами употребляются это, моё, большое, интересное. Эти формы показывают, что существительное не мужского и не женского рода.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кажется самым простым, но среди заимствованных слов встречаются исключения. Поэтому в трудных случаях полезно сверяться со словарём.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часто даёт самый быстрый ориентир, но его нужно проверять по согласованию и словарю.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окончание помогает определить род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предположить род сразу, но надёжнее всего проверять его по форме зависимых слов.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примерам из школьного курса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меняет окончание вместе с родом существительного, поэтому грамматическая форма видна в самом словосочетании.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слов по роду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примера показывают одно правило: род существительного определяет форму зависимого слова.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правилам согласования прилагательных с существительными в русском языке
</a:t>
            </a:r>
            <a:endParaRPr lang="en-US" sz="6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 запоминания рода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подсказывает мужской род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можно сказать «он», слово чаще всего мужского рода: он — карандаш, он — портфель. Такая проверка особенно удобна для быстрых ответов на уроке.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подсказывает женский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«она» помогает узнать женский род: она — ручка, она — линейка. Эта подсказка особенно полезна, когда окончание кажется неочевидным.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подсказывает средний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подходит «оно», перед нами средний род: оно — яблоко, оно — окно. Такой способ помогает не перепутать похожие по звучанию слова.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рода существительного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определять род быстро и без лишних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484" y="1935525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8313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4489" y="3462973"/>
            <a:ext cx="273600" cy="21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слова и слова-исключения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день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мягкий знак могут относиться к разным родам. Поэтому путь и день нельзя определять только по последней букве — нужна проверка по согласованию и словарю.
</a:t>
            </a:r>
            <a:endParaRPr lang="en-US" sz="726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дочь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похожи по окончанию, но оба относятся к женскому роду. Их нужно запоминать отдельно, потому что привычное правило по буквам здесь не срабатывает.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имя и время тоже требуют внимания: окончание не даёт точного ответа. Чтобы не ошибиться, полезно подбирать к ним местоимения и прилагательные.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образцом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сомнение, подставьте «мой», «моя» или «моё» и посмотрите, какая форма подходит. Этот способ помогает быстро заметить ошибку.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заимствованных словах род не всегда угадывается по звучанию. Такие слова лучше проверять по словарю и запоминать вместе с правильными примерами согласования.
</a:t>
            </a:r>
            <a:endParaRPr lang="en-US" sz="7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общего рода называют человека по качеству или поведению. Их форма не меняется, но согласование зависит от того, о ком идёт речь в тексте.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языка: существительные общего рода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формы — мужская и женская — могут относиться к одному и тому же слову по смыслу.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Несклоняемые существительные и их род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заимствованные слова не изменяются по падежам, поэтому их род нельзя определить по окончаниям. Такие слова нужно запоминать вместе с правильными формами согласования.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кофе, пальто и метро род устанавливают по словарю и по образцам в речи: свежий кофе, тёплое пальто, новое метро.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названий людей значение тоже помогает определить род: мадам — женского рода, денди — мужского. Здесь важны не окончания, а смысл и употребление.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даёт первый ориентир, но для точного ответа нужно учитывать и родственные формы слова, и возможные исключения.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окончания чаще встречаются у существительных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чаще заметны окончания -а/-я и -о/-е, поэтому их легче узнать. Однако окончание не заменяет проверку по словарю.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 примерам из школьных упражнений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 влияет на прилагательные и местоимения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подстраивается под род существительного: красивый дом, красивая книга, красивое платье. Изменение окончания помогает связать слова в словосочетании.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происходит с местоимениями: мой брат, моя сестра, моё окно. Форма слова сразу показывает, к какому существительному оно относится.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полезно не только для письма, но и для морфологического разбора: по зависимым словам легче проверить род и найти ошибку.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стоит в единственном числе, род нужно учитывать особенно внимательно. Именно в такой форме ошибки в согласовании видны чаще всего.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меняется по роду, если подлежащее стоит в единственном числе. Поэтому мы пишем: мальчик играл, девочка играла, солнце светило.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 показывает форму глагола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даёт при 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особенность помогает быстро понять, о ком или о чём говорится в предложении. При проверке написанного достаточно сопоставить глагол с подлежащим и подобрать правильную форму.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таблицы часто вызывают ошибки, потому что их род нельзя определить только «на слух».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правильные формы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и слова на мягкий знак требуют отдельной проверки. Надёжнее всего опираться на словарь и на правильные образцы согласования.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рода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определить род и заметить ошибку в письменной работе.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823" y="1986438"/>
            <a:ext cx="2934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знание рода особенно полезно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 и изложения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точно подбирать слова в письменной работе, чтобы словосочетания звучали грамотно и не возникали ошибки в согласовании.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морфологическом разборе род — один из обязательных признаков существительного. Без него трудно дать полный и правильный ответ.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диктанте знание рода помогает вовремя заметить ошибку в прилагательном или глаголе и исправить её до сдачи работы.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художественного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лучше понимать форму слов в литературе и точнее видеть, как автор связывает слова между собой в предложении.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слова лучше проверять не по длине и не по последней букве, а по форме и по словосочетанию.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знаний: примеры трёх родов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распределяются равномерно: у каждого рода есть свои типичные слова. Значит, важно запомнить признаки, а не полагаться на внешнее сходство.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существительных: коротко о главном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у существительных три рода, и каждый из них помогает правильно строить речь. Если помнить окончания, согласование и словарь, ошибки становятся заметно реже.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2026-05-22T15:28:55Z</dcterms:created>
  <dcterms:modified xsi:type="dcterms:W3CDTF">2026-05-22T15:28:55Z</dcterms:modified>
</cp:coreProperties>
</file>