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359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дыхательной системы человека: ключевые темы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обеспечивает жизненно важный обмен кислородом и углекислым газом.
</a:t>
            </a:r>
            <a:endParaRPr lang="en-US" sz="4359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доставляет кислород к клеткам, необходимый для выработки энергии, и выводит углекислый газ — отход обмена веществ. Остановка дыхания в течение нескольких минут опасна для головного мозга. Системы дыхания, кровообращения и нервов взаимодействуют для поддержания баланса в организме.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дыхательной системы в организме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— первая ступень очистки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 согревает холодный воздух, очищает его от пыли и микроорганизмов при помощи слизистой и волосков. Также здесь расположены рецепторы для восприятия запахов.
</a:t>
            </a:r>
            <a:endParaRPr lang="en-US" sz="1273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и бронхи — трубопроводы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представляет собой гибкую трубку с кольцами хряща, что препятствует её сжатию. Бронхи ответвляются в лёгкие, обеспечивая путь воздуха к альвеолам.
</a:t>
            </a:r>
            <a:endParaRPr lang="en-US" sz="1273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— место обмена газов
</a:t>
            </a:r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состоят из множества альвеол — мелких пузырьков, где происходит насыщение крови кислородом и освобождение от углекислого газа.
</a:t>
            </a:r>
            <a:endParaRPr lang="en-US" sz="1336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дыхательной системы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носовой полости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Носовая полость выстлана слизистой с ворсинками и обильными кровеносными сосудами, что согревает и увлажняет воздух, задерживая пыль и бактерии.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Впереди расположены волоски, фильтрующие крупные частицы. Обонятельные рецепторы воспринимают запахи, обеспечивая важную сенсорную функцию.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99650" y="1213600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 служит общим каналом, соединяющим носовую и ротовую полости с гортанью, обеспечивая прохождение воздуха и пищи по разным путям.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Глотка, гортань, голосовые связки и безопасность дыхания
</a:t>
            </a:r>
            <a:endParaRPr lang="en-US" sz="2180" dirty="0"/>
          </a:p>
        </p:txBody>
      </p:sp>
      <p:sp>
        <p:nvSpPr>
          <p:cNvPr id="7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99650" y="2524455"/>
            <a:ext cx="4923900" cy="12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гортани расположены голосовые связки, формирующие звуки. Надгортанник закрывает дыхательные пути при глотании, предотвращая попадание пищи в трахею.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Трахея — главный воздухоносный канал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трахеи достигает 10-12 см, её стенки укреплены хрящевыми кольцами, не дающими ей спадаться. Мерцательный эпителий выталкивает слизь и чужеродные частицы наружу.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и бронхиолы — разветвлённые дыхательные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 делятся на более мелкие бронхиолы, приводящие воздух к альвеолам. Они обеспечивают эффективную доставку воздуха почти до каждой клетки лёгких.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6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воздуха: трахея, бронхи и бронхиолы
</a:t>
            </a:r>
            <a:endParaRPr lang="en-US" sz="26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Комплексная альвеолярная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38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состоят из сотен миллионов альвеол, что создаёт огромную площадь для газообмена — до 70 квадратных метров у взрослого человека.
</a:t>
            </a:r>
            <a:endParaRPr lang="en-US" sz="1380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Оxygen diffusion в кровь
</a:t>
            </a:r>
            <a:pPr algn="ctr" indent="0" marL="0">
              <a:lnSpc>
                <a:spcPct val="100000"/>
              </a:lnSpc>
              <a:buNone/>
            </a:pPr>
            <a:r>
              <a:rPr lang="en-US" sz="14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тончайшие стенки альвеол кислород проникает в капилляры, связываясь с гемоглобином эритроцитов для транспортировки к тканям.
</a:t>
            </a:r>
            <a:endParaRPr lang="en-US" sz="1448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углекислого газа
</a:t>
            </a:r>
            <a:pPr algn="ctr" indent="0" marL="0">
              <a:lnSpc>
                <a:spcPct val="100000"/>
              </a:lnSpc>
              <a:buNone/>
            </a:pPr>
            <a:r>
              <a:rPr lang="en-US" sz="14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выводится из крови в альвеолы и удаляется при выдохе, поддерживая химический баланс организма.
</a:t>
            </a:r>
            <a:endParaRPr lang="en-US" sz="145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альвеолы: структура и функция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 обеспечивается сокращением диафрагмы и межрёберных мышц, что увеличивает объём грудной клетки и снижает давление в лёгких.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поступает внутрь по градиенту давления, заполняя лёгкие и обеспечивая насыщение крови кислородом.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выдохе мышцы расслабляются, объём грудной клетки уменьшается, и воздух выходит наружу, завершая цикл дыхания.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дыхания: вдох, выдох и дыхательные мышцы
</a:t>
            </a:r>
            <a:endParaRPr lang="en-US" sz="22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воздуха через дыхательную систему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прохождения и обработки воздуха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в альвеолах: процесс и особенности
</a:t>
            </a:r>
            <a:endParaRPr lang="en-US" sz="2476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тонкую альвеолярно-капиллярную мембрану кислород быстро проникает в кровь, связываясь с гемоглобином, что обеспечивает его транспорт в ткани организма.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углекислый газ диффундирует из крови в альвеолы и выводится наружу при выдохе, поддерживая правильный газовый состав и кислотно-основное равновесие.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дефиците кислорода нарушается производство энергии, что особенно опасно для головного мозга, требующего стабильного снабжения кислородом для функционирования.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дыхания и обмена веществ в клетках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необходим для аэробного дыхания — процесса, при котором органические вещества окисляются, выделяя энергию, необходимую для работы клеток и поддержания их жизнедеятельности.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является конечным продуктом клеточного обмена и выводится из организма посредством дыхательной системы, предотвращая нарушение кислотно-щелочного баланса.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932" y="1148225"/>
            <a:ext cx="4129536" cy="2751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различные типы объёмов лёгких с их значениями и кратким описанием функций каждого объёма в дыхательном процессе.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Остаточный и резервные объёмы обеспечивают запас воздуха, поддерживая газообмен даже при интенсивной физической нагрузке и предотвращая кислородное голодание.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Объёмы лёгких: сравнительная таблица дыхательных объёмов
</a:t>
            </a:r>
            <a:endParaRPr lang="en-US" sz="2104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Дыхательный центр, расположенный в продолговатом мозге, контролирует частоту и глубину дыхания, автоматически адаптируясь к потребностям организма.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дыхания нервной системой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реагирует на химический состав крови, особенно концентрации углекислого газа, кислорода и уровень pH, чтобы поддерживать гомеостаз.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 сосудов передают информацию в дыхательный центр, который регулирует работу дыхательных мышц через нервные импульсы ЦНС.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299" y="1213600"/>
            <a:ext cx="45726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переносится эритроцитами, связываясь с гемоглобином, что обеспечивает эффективную доставку к тканям. Недостаток кислорода влияет на работу всех органов и систем.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дыхательной и кровеносной систем
</a:t>
            </a:r>
            <a:endParaRPr lang="en-US" sz="2440" dirty="0"/>
          </a:p>
        </p:txBody>
      </p:sp>
      <p:sp>
        <p:nvSpPr>
          <p:cNvPr id="10" name="Text 3"/>
          <p:cNvSpPr txBox="1"/>
          <p:nvPr/>
        </p:nvSpPr>
        <p:spPr>
          <a:xfrm>
            <a:off x="2167425" y="2571750"/>
            <a:ext cx="3244500" cy="15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Углекислый газ транспортируется в крови как растворённый в плазме и связанный с гемоглобином. Нарушения в кровеносной системе могут приводить к сбоям газообмена и ухудшению состояния здоровья.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возрастом объём лёгких и эффективность дыхательной мускулатуры увеличиваются, что снижает частоту дыхательных движений.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дыхания у детей выше из-за меньшего объёма лёгких и более высокой потребности в кислороде для роста и развития.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нормативы, 2023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различия частоты дыхания: дети и взрослые
</a:t>
            </a:r>
            <a:endParaRPr lang="en-US" sz="224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825" y="1101318"/>
            <a:ext cx="2916900" cy="17233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8825" y="2911068"/>
            <a:ext cx="2916900" cy="17233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483425" y="118105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частоты дыхания при нагрузках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физической активности мышцы требуют больше кислорода, и частота дыхательных движений значительно возрастает. Это помогает быстро снабжать организм кислородом и удалять углекислый газ.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483425" y="2990800"/>
            <a:ext cx="41367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Положительное влияние тренировок на лёгкие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занятия спортом улучшают ёмкость лёгких и качество газообмена, повышая выносливость и общее состояние здоровья дыхательной системы.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150" y="342050"/>
            <a:ext cx="7200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и её влияние на дыхание
</a:t>
            </a:r>
            <a:endParaRPr lang="en-US" sz="242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Астма проявляется приступами удушья и возникает из-за аллергического воспаления бронхов, что затрудняет прохождение воздуха.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дыхательной системы: признаки и причины
</a:t>
            </a:r>
            <a:endParaRPr lang="en-US" sz="2104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Бронхит характеризуется воспалением слизистой бронхов, вызывающим длительный кашель и затруднения при дыхании.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Туберкулёз вызывается микобактериями, приводит к разрушению лёгочной ткани и ухудшению функции дыхания.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Пневмония — инфекционное воспаление лёгких, сопровождающееся высокой температурой, кашлем и затруднённым дыханием.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Профилактические меры: как защитить дыхательную систему
</a:t>
            </a:r>
            <a:endParaRPr lang="en-US" sz="210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проветривание и влажная уборка помогают снизить концентрацию пыли и аллергенов, уменьшая риск заболеваний дыхательных путей.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курения, использование защитных масок при работе с вредными веществами и вакцинация поддерживают здоровье дыхательной системы.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дыхательной системе человека
</a:t>
            </a:r>
            <a:endParaRPr lang="en-US" sz="2443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651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Ежедневно человек совершает примерно 17 000 дыхательных движений, обеспечивая тем самым жизнедеятельность организма.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80550" y="1309552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площадь альвеол в лёгких сравнима с площадью теннисного корта, что обеспечивает эффективный газообмен.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651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млекопитающие способны задерживать дыхание более 20 минут благодаря адаптациям дыхательной системы.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80550" y="2662377"/>
            <a:ext cx="3543000" cy="98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людей наблюдается врождённая особенность — трахеомегалия, выражающаяся в чрезмерной длине трахеи.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8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дыхательной системы для здоровья и жизни
</a:t>
            </a:r>
            <a:pPr algn="ctr" indent="0" marL="0">
              <a:lnSpc>
                <a:spcPct val="100000"/>
              </a:lnSpc>
              <a:buNone/>
            </a:pPr>
            <a:r>
              <a:rPr lang="en-US" sz="15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является ключевым механизмом поддержания жизни, отвечая за обмен газов и обеспечение клеток кислородом, что напрямую влияет на здоровье и физическую активность человека.
</a:t>
            </a:r>
            <a:endParaRPr lang="en-US" sz="398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2026-05-07T16:08:32Z</dcterms:created>
  <dcterms:modified xsi:type="dcterms:W3CDTF">2026-05-07T16:08:32Z</dcterms:modified>
</cp:coreProperties>
</file>