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древнерусской литературе: история, слово, образ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Руси оживает в летописях, житиях и поэмах.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показывает, как через слово люди сохраняли память о событиях, вере и княжеском долге. Она помогает понять истоки русской культуры и представления о Родине.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важна на уроке литературы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древнерусской литературы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переписывали вручную в монастырях и книжных мастерских. Поэтому каждое произведение существовало в списках, а его чтение требовало особого внимания к слову и точности передачи.
</a:t>
            </a:r>
            <a:endParaRPr lang="en-US" sz="1364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смотрели на события через христианские ценности. В текстах важно не только что произошло, но и какой нравственный урок можно извлечь из поступков людей и князей.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произведения соединяют факт и оценку. Они сохраняют сведения о князьях, войнах, городах и крещении Руси, помогая увидеть прошлое как часть общей судьбы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древнерусской литературы и их роль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решали свои задачи: одни сообщали о событиях, другие учили, третьи создавали высокий образ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и житие занимают особое место, потому что соединяют память о прошлом с нравственным примером.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памятникам древнерусской литературы XI–XVII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96172"/>
            <a:ext cx="4166100" cy="18196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памятники древнерусской словесности
</a:t>
            </a:r>
            <a:endParaRPr lang="en-US" sz="2609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произведения отражают историю, веру и нравственные идеалы Древней Руси.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памятники связаны с главным: сохранением памяти о Руси и воспитанием читателя через исторический и духовный пример.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древнерусской литературы; традиционная датировка памятников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древнерусские книги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текста от устного предания к рукописной книге в монастырской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как память о Руси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записывала прошлое по годам и помогала сохранить последовательность событий. Она соединяла сведения о князьях, войнах, городах и крещении Руси в единую картину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древнерусского читателя летопись была не просто историей, а способом понять, как жить и что считать правильным. Поэтому рядом с фактами часто появлялась нравственная оценка поступков.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 годам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летопись была нужна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и дружины в литературе Руси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 древнерусских текстах обычно представлен как защитник земли и ответственный правитель. От него ждут не личной славы, а заботы о порядке, мире и безопасности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показывает силу единства и верности. Это не случайные воины, а люди, которые идут за князем в поход, разделяют опасность и поддерживают его в трудный час.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качества героев — мужество, честь, верность слову и готовность к подвигу. Эти черты ценились потому, что связывались с долгом перед Русской землей и народом.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героя в древнерусских текстах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помогают авторам показывать не только поступок, но и внутренний нравственный выбор персонажа.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и верность выделяются сильнее остальных, потому что древнерусская литература особенно ценит долг и защиту Родины.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древнерусским памятникам и их школьному анализу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как главный поэтический памятник
</a:t>
            </a:r>
            <a:endParaRPr lang="en-US" sz="2185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1185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Святославич выступает в поход против половцев и терпит поражение. Это историческое событие стало основой произведения и его драматического сюжета.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автор создает поэтический текст, где рядом с рассказом о походе звучат размышления о судьбе Руси, княжеских раздорах и общей ответственности.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убеждает: разобщенность опасна, а единство князей необходимо для спасения Русской земли. Именно поэтому «Слово» остается особенно важным памятником.
</a:t>
            </a:r>
            <a:endParaRPr lang="en-US" sz="12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в «Слове о полку Игореве»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ключевые образы раскрываются характеры героев и главная мысль произведения.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подчинены одной идее: личное мужество важно, но выше всего — судьба Русской земли и ответственность перед 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(конец XII века)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 в древнерусских текстах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литературе Русская земля предстает не просто территорией, а живым пространством памяти, веры и общей судьбы, за которое несут ответственность князья и народ.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«Слове о полку Игореве» природа словно откликается на события: солнце, ветер, реки и птицы усиливают тревогу, превращая историю в переживание всей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«Слове» раскрывается идея единства Руси
</a:t>
            </a:r>
            <a:endParaRPr lang="en-US" sz="268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смыслов, ведущая от исторической раздробленности к нравственному выводу о необходимости единения.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11001"/>
            <a:ext cx="391500" cy="3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и нравственный идеал древней Руси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подвиг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показывает святого не как обычного героя, а как человека, который побеждает себя, выбирает добро и служение Богу ставит выше личной выгоды.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Кротость и жертва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«Житии Бориса и Глеба» особенно важны смирение, отказ от вражды и готовность принять страдание ради мира, который ценился выше силы оружия.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учили, каким должен быть достойный человек: честным, милосердным, верным долгу и способным отвечать за свои поступки перед людьми и совестью.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тем древней Руси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соединяются в одном произведении, поэтому история в древнерусских текстах всегда связана с оценкой поступков.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вокруг защиты Руси; рядом с ним особенно заметны вера и нравственный выбор.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памятникам древнерусской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древнерусских текстов
</a:t>
            </a:r>
            <a:endParaRPr lang="en-US" sz="2453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 помогают сделать речь торжественной и запоминающейся; благодаря им важные мысли звучат как общезначимые и почти молитвенные.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Богу, князьям, земле или силам природы усиливают эмоциональность текста и показывают, что событие важно не только для одного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«Слове о полку Игореве» особенно заметны образные сравнения, восклицания и связь человеческих чувств с картинами природы, которые передают тревогу и надежду.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обычно сдержанна и точна, а житие возвышенно и поучительно: разный стиль помогает каждому жанру выполнять свою задачу.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изучение древнерусской литературы восьмикласснику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учебные умения формируются при чтении древнерусских текстов и зачем они нужны.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древнерусской литературы развивает чтение, память и умение видеть, как история и нравственные ценности соединяются в одном тексте.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миниатюры и книжная культура Руси
</a:t>
            </a:r>
            <a:endParaRPr lang="en-US" sz="2559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Заставка, которая открывает книгу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рукописной книги художник помещал заставку — узорный орнамент, который сразу выделял важную часть текста. Такая деталь не только украшала страницу, но и настраивала читателя на торжественный, внимательный просмотр.
</a:t>
            </a:r>
            <a:endParaRPr lang="en-US" sz="995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как знак уважения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Инициал в древнерусской книге мог быть настоящим произведением искусства. Его рисовали крупным, ярким, нередко с растительным узором, чтобы подчеркнуть начало главы и показать особое значение написанного слова.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с летописцем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миниатюрах нередко изображали монаха за работой, князя или сцену из истории Руси. Эти рисунки помогали представить героев и события, а сама книга становилась похожей на драгоценную летопись памяти.
</a:t>
            </a:r>
            <a:endParaRPr lang="en-US" sz="10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древнерусская литература остается значимой сегодня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сохраняет память о ранней истории Руси, о языке и культурных истоках, без которых трудно понять развитие русской литературы и представление о прошлом.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для людей древности были важны долг, верность, вера и ответственность за землю; эти ценности понятны и современному читателю.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образы и идеи повлияли на более поздние книги, помогая русской литературе снова и снова говорить о Родине, нравственном выборе и силе единства.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древнерусской литературе: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тексты показывают Русь как историю, веру и образ Родины. Они учат помнить прошлое, ценить единство и понимать, что слово тоже хранит судьбу народа.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2026-05-19T06:07:58Z</dcterms:created>
  <dcterms:modified xsi:type="dcterms:W3CDTF">2026-05-19T06:07:58Z</dcterms:modified>
</cp:coreProperties>
</file>