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Реки: живая сеть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соединяют сушу и океан, меняясь вместе с рельефом.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есть почти на всех материках: они собирают воду с больших территорий, меняют рельеф и поддерживают жизнь. Разберём, как устроена река, как она течёт и почему так важна людям.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реки важны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река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
</a:t>
            </a:r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 — это место, где река начинается. Он может находиться в горах, на болоте, у озера или даже в леднике, если вода выходит на поверхность.
</a:t>
            </a:r>
            <a:endParaRPr lang="en-US" sz="1396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Русло
</a:t>
            </a:r>
            <a:pPr algn="l" indent="0" marL="0">
              <a:lnSpc>
                <a:spcPct val="100000"/>
              </a:lnSpc>
              <a:buNone/>
            </a:pPr>
            <a:r>
              <a:rPr lang="en-US" sz="7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Русло — углубление, по которому постоянно течёт вода. Его форма зависит от рельефа, твёрдости пород и силы течения, поэтому русла бывают узкими, широкими и извилистыми.
</a:t>
            </a:r>
            <a:endParaRPr lang="en-US" sz="1325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Притоки
</a:t>
            </a:r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Притоки — это реки и ручьи, впадающие в главную реку. Они приносят дополнительную воду, увеличивают расход и делают речную сеть более разветвлённой.
</a:t>
            </a:r>
            <a:endParaRPr lang="en-US" sz="1396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Устье
</a:t>
            </a:r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Устье — место, где река заканчивается, впадая в море, озеро или другую реку. Здесь течение часто замедляется и откладывает принесённые наносы.
</a:t>
            </a:r>
            <a:endParaRPr lang="en-US" sz="13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система: бассейн и водораздел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75675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Бассейн реки
</a:t>
            </a:r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реки включает всю территорию, с которой вода стекает в эту реку и её притоки. Чем больше бассейн, тем больше потенциальный приток воды.
</a:t>
            </a:r>
            <a:endParaRPr lang="en-US" sz="1484" dirty="0"/>
          </a:p>
        </p:txBody>
      </p:sp>
      <p:sp>
        <p:nvSpPr>
          <p:cNvPr id="12" name="Text 3"/>
          <p:cNvSpPr txBox="1"/>
          <p:nvPr/>
        </p:nvSpPr>
        <p:spPr>
          <a:xfrm>
            <a:off x="3329317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Водораздел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Водораздел проходит по возвышенностям и отделяет один бассейн от другого. По обе стороны этой линии вода направляется в разные речные системы.
</a:t>
            </a:r>
            <a:endParaRPr lang="en-US" sz="1456" dirty="0"/>
          </a:p>
        </p:txBody>
      </p:sp>
      <p:sp>
        <p:nvSpPr>
          <p:cNvPr id="13" name="Text 4"/>
          <p:cNvSpPr txBox="1"/>
          <p:nvPr/>
        </p:nvSpPr>
        <p:spPr>
          <a:xfrm>
            <a:off x="6082971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Поверхностное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7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Поверхностное питание реки происходит за счёт дождей, таяния снега и ледников. Вода быстро попадает в русло, если почва плохо её задерживает.
</a:t>
            </a:r>
            <a:endParaRPr lang="en-US" sz="1436" dirty="0"/>
          </a:p>
        </p:txBody>
      </p:sp>
      <p:sp>
        <p:nvSpPr>
          <p:cNvPr id="14" name="Text 5"/>
          <p:cNvSpPr txBox="1"/>
          <p:nvPr/>
        </p:nvSpPr>
        <p:spPr>
          <a:xfrm>
            <a:off x="575675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Подземное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Подземное питание связано с грунтовыми водами, которые подают влагу в реку постепенно. Оно особенно важно в засушливые периоды, когда осадков мало.
</a:t>
            </a:r>
            <a:endParaRPr lang="en-US" sz="1456" dirty="0"/>
          </a:p>
        </p:txBody>
      </p:sp>
      <p:sp>
        <p:nvSpPr>
          <p:cNvPr id="15" name="Text 6"/>
          <p:cNvSpPr txBox="1"/>
          <p:nvPr/>
        </p:nvSpPr>
        <p:spPr>
          <a:xfrm>
            <a:off x="3329317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Смешанное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реальности питание почти всегда смешанное. Разные источники воды по-разному влияют на уровень реки в течение года и на её устойчивость.
</a:t>
            </a:r>
            <a:endParaRPr lang="en-US" sz="15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и роль рек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воды от поверхности суши к океану через речной сток.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течёт река: скорость и меандры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Уклон и скорость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течения зависит от уклона местности: чем он больше, тем быстрее движется вода. На крутых участках река активнее размывает берега и дно.
</a:t>
            </a:r>
            <a:endParaRPr lang="en-US" sz="1496" dirty="0"/>
          </a:p>
        </p:txBody>
      </p:sp>
      <p:sp>
        <p:nvSpPr>
          <p:cNvPr id="11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русла
</a:t>
            </a:r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Извилины реки называются меандрами. На внешней стороне поворота течение сильнее, а на внутренней оседают наносы, поэтому изгиб постепенно смещается.
</a:t>
            </a:r>
            <a:endParaRPr lang="en-US" sz="1470" dirty="0"/>
          </a:p>
        </p:txBody>
      </p:sp>
      <p:sp>
        <p:nvSpPr>
          <p:cNvPr id="12" name="Text 4"/>
          <p:cNvSpPr txBox="1"/>
          <p:nvPr/>
        </p:nvSpPr>
        <p:spPr>
          <a:xfrm>
            <a:off x="655825" y="3020725"/>
            <a:ext cx="5227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Равнинный участок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течение обычно спокойнее, а меандры заметнее. Здесь река чаще не углубляет русло, а расширяет долину и откладывает наносы.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Размыв, перенос, отложение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три главных процесса: размыв, перемещение частиц и накопление наносов.
</a:t>
            </a:r>
            <a:endParaRPr lang="en-US" sz="296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Продольный профиль реки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Продольный профиль помогает увидеть, как река постепенно теряет уклон от истока к устью.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по течению, тем меньше уклон и слабее размыв. Поэтому в низовьях река шире и чаще накапливает наносы.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продольного профиля реки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русел и формы рельефа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Каньонные реки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Каньонные реки прорезают узкие и глубокие долины. Они особенно сильно размывают твёрдые породы, поэтому берега становятся крутыми, а течение — быстрым.
</a:t>
            </a:r>
            <a:endParaRPr lang="en-US" sz="1246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реки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реки текут медленнее и легче меняют направление. На ровной поверхности им проще образовывать широкие петли и постепенно смещать русло в сторону.
</a:t>
            </a:r>
            <a:endParaRPr lang="en-US" sz="1246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Излучины
</a:t>
            </a:r>
            <a:pPr algn="l" indent="0" marL="0">
              <a:lnSpc>
                <a:spcPct val="100000"/>
              </a:lnSpc>
              <a:buNone/>
            </a:pPr>
            <a:r>
              <a:rPr lang="en-US" sz="7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Излучины появляются там, где течение неравномерно действует на берега. Внутри поворота оседают частицы, а снаружи вода сильнее подмывает берег.
</a:t>
            </a:r>
            <a:endParaRPr lang="en-US" sz="1341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Дельты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Дельты формируются у моря или озера, если река приносит много наносов. Когда волны и течение не успевают их унести, появляются островки и рукава.
</a:t>
            </a:r>
            <a:endParaRPr lang="en-US" sz="12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рек: откуда приходит вода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питанию реки различаются по главному источнику воды. В природе часто действует не один, а несколько источников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определяет устойчивость реки: смешанный тип обычно сглаживает сезонные колебания, а один источник делает режим более зависимым от погоды.
</a:t>
            </a:r>
            <a:endParaRPr lang="en-US" sz="1269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реки и сезонные изменения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видно, что уровень воды растёт весной и снижается к концу лета и зимой.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половодье выражено сильнее всего; летом и зимой река входит в межень.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на основе типичного режима снегового питания рек.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6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0,3%
</a:t>
            </a:r>
            <a:pPr algn="ctr" indent="0" marL="0">
              <a:lnSpc>
                <a:spcPct val="100000"/>
              </a:lnSpc>
              <a:buNone/>
            </a:pPr>
            <a:r>
              <a:rPr lang="en-US" sz="3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всей земной пресной воды приходится на поверхностные воды, включая реки и озёра.
</a:t>
            </a:r>
            <a:endParaRPr lang="en-US" sz="660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изменения качества воды отражаются на всей пищевой цепи реки и на жизни людей, использующих её ресурсы.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USGS, Water Science School: Distribution of Earth’s Water (доля поверхностных вод в пресной воде Земли).
</a:t>
            </a:r>
            <a:endParaRPr lang="en-US" sz="13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Пойма и болота как природные фильтры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Пойма и разлив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половодья пойма принимает избыток воды, поэтому поток замедляется, а взвешенные частицы оседают. Это помогает уменьшать разрушительную силу паводка и пополнять плодородный слой почвы.
</a:t>
            </a:r>
            <a:endParaRPr lang="en-US" sz="1246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
</a:t>
            </a:r>
            <a:pPr algn="l" indent="0" marL="0">
              <a:lnSpc>
                <a:spcPct val="100000"/>
              </a:lnSpc>
              <a:buNone/>
            </a:pPr>
            <a:r>
              <a:rPr lang="en-US" sz="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работают как естественные накопители влаги: они удерживают воду после дождей и снеготаяния, а затем постепенно отдают её в реку, поддерживая сток в засушливый период.
</a:t>
            </a:r>
            <a:endParaRPr lang="en-US" sz="1276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очистка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по берегам и на заболоченных участках задерживает частицы почвы, листья и органические остатки. Благодаря этому вода становится прозрачнее, а русло и берега меньше заиливаются.
</a:t>
            </a:r>
            <a:endParaRPr lang="en-US" sz="1246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Пойменные экосистемы особенно богаты видами, потому что здесь есть вода, пища и укрытия. Поэтому такие участки важны не только для рек, но и для многих животных.
</a:t>
            </a:r>
            <a:endParaRPr lang="en-US" sz="13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реки нужны людям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дают воду для питья и бытовых нужд. Именно поэтому поселения и города издавна возникали рядом с ними: доступ к воде определял удобство и безопасность жизни.
</a:t>
            </a:r>
            <a:endParaRPr lang="en-US" sz="1170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 и 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6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речная вода помогает орошать поля и выращивать урожай. Без надёжного водоснабжения снижается устойчивость сельского хозяйства и возрастает зависимость от погоды.
</a:t>
            </a:r>
            <a:endParaRPr lang="en-US" sz="1141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6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появления современных дорог реки были естественными путями сообщения. Они позволяли перевозить людей, товары и сырьё, связывая между собой удалённые районы.
</a:t>
            </a:r>
            <a:endParaRPr lang="en-US" sz="1219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реки
</a:t>
            </a:r>
            <a:pPr algn="l" indent="0" marL="0">
              <a:lnSpc>
                <a:spcPct val="100000"/>
              </a:lnSpc>
              <a:buNone/>
            </a:pPr>
            <a:r>
              <a:rPr lang="en-US" sz="6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реках строят гидроэлектростанции, использующие энергию падающей и движущейся воды. Это один из важных способов получения электричества, хотя он требует осторожного отношения к природе.
</a:t>
            </a:r>
            <a:endParaRPr lang="en-US" sz="11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реки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направления антропогенного воздействия на речную систему.
</a:t>
            </a:r>
            <a:endParaRPr lang="en-US" sz="298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очистка воды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попадает в воду
</a:t>
            </a:r>
            <a:pPr algn="l" indent="0" marL="0">
              <a:lnSpc>
                <a:spcPct val="100000"/>
              </a:lnSpc>
              <a:buNone/>
            </a:pPr>
            <a:r>
              <a:rPr lang="en-US" sz="6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 из городов и предприятий могут приносить в реку органические вещества, соли, нефтепродукты и другие примеси. Это ухудшает качество воды и нарушает жизнь водных организмов.
</a:t>
            </a:r>
            <a:endParaRPr lang="en-US" sz="1151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угроза
</a:t>
            </a:r>
            <a:pPr algn="l" indent="0" marL="0">
              <a:lnSpc>
                <a:spcPct val="100000"/>
              </a:lnSpc>
              <a:buNone/>
            </a:pPr>
            <a:r>
              <a:rPr lang="en-US" sz="6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особенно опасен тем, что его трудно увидеть и удалить полностью. Он переносится течением, накапливается в донных отложениях и попадает в организмы животных.
</a:t>
            </a:r>
            <a:endParaRPr lang="en-US" sz="1206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очистка
</a:t>
            </a:r>
            <a:pPr algn="l" indent="0" marL="0">
              <a:lnSpc>
                <a:spcPct val="100000"/>
              </a:lnSpc>
              <a:buNone/>
            </a:pPr>
            <a:r>
              <a:rPr lang="en-US" sz="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 сначала задерживают крупный мусор и песок, затем удаляют часть органических загрязнений и некоторых химических веществ. Без такой обработки вода остаётся опасной для использования.
</a:t>
            </a:r>
            <a:endParaRPr lang="en-US" sz="1125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очистки недостаточно, страдают рыбы, растения и люди. Поэтому важны не только технологии, но и сокращение мусора, экономия воды и контроль за сбросами.
</a:t>
            </a:r>
            <a:endParaRPr lang="en-US" sz="12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Безопасность: если река выходит из 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14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общим правилам поведения при наводнении и угрозе выхода реки из берегов.
</a:t>
            </a:r>
            <a:endParaRPr lang="en-US" sz="2806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реки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 месте
</a:t>
            </a:r>
            <a:pPr algn="l" indent="0" marL="0">
              <a:lnSpc>
                <a:spcPct val="100000"/>
              </a:lnSpc>
              <a:buNone/>
            </a:pPr>
            <a:r>
              <a:rPr lang="en-US" sz="7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измеряют уровень воды, скорость течения и прозрачность. Эти показатели помогают понять, насколько река полноводна, быстро ли она размывает берега и как меняется в течение сезона.
</a:t>
            </a:r>
            <a:endParaRPr lang="en-US" sz="1318" dirty="0"/>
          </a:p>
        </p:txBody>
      </p:sp>
      <p:sp>
        <p:nvSpPr>
          <p:cNvPr id="11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 карты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инструменты и карты: рейки, поплавки, топографические карты и спутниковые снимки. Они позволяют сравнивать участки реки и видеть изменения русла со временем.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655825" y="3020725"/>
            <a:ext cx="5227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учебной модели делают мини-русло из песка и воды. На такой схеме хорошо видно, как течение размывает внешний берег изгиба и откладывает наносы внутри поворота.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главных выводов о реках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75675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 и устье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реки есть начало и конец. Исток показывает, где она рождается, а устье — куда она впадает, поэтому по этим точкам можно проследить весь путь воды.
</a:t>
            </a:r>
            <a:endParaRPr lang="en-US" sz="1456" dirty="0"/>
          </a:p>
        </p:txBody>
      </p:sp>
      <p:sp>
        <p:nvSpPr>
          <p:cNvPr id="12" name="Text 3"/>
          <p:cNvSpPr txBox="1"/>
          <p:nvPr/>
        </p:nvSpPr>
        <p:spPr>
          <a:xfrm>
            <a:off x="3329317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и водораздел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реки объединяет всю территорию, с которой вода стекает в одно русло. Водораздел, наоборот, разделяет соседние бассейны и определяет границы стока.
</a:t>
            </a:r>
            <a:endParaRPr lang="en-US" sz="1456" dirty="0"/>
          </a:p>
        </p:txBody>
      </p:sp>
      <p:sp>
        <p:nvSpPr>
          <p:cNvPr id="13" name="Text 4"/>
          <p:cNvSpPr txBox="1"/>
          <p:nvPr/>
        </p:nvSpPr>
        <p:spPr>
          <a:xfrm>
            <a:off x="6082971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режим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реки зависит от дождей, снега, ледников и подземных вод. Режим показывает, когда река полноводна, а когда наступает межень или краткий паводок.
</a:t>
            </a:r>
            <a:endParaRPr lang="en-US" sz="1456" dirty="0"/>
          </a:p>
        </p:txBody>
      </p:sp>
      <p:sp>
        <p:nvSpPr>
          <p:cNvPr id="14" name="Text 5"/>
          <p:cNvSpPr txBox="1"/>
          <p:nvPr/>
        </p:nvSpPr>
        <p:spPr>
          <a:xfrm>
            <a:off x="575675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реки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Течение реки постоянно меняет берега и дно. Размыв, перенос и отложение создают новые формы рельефа, от мелких наносов до дельт и пойм.
</a:t>
            </a:r>
            <a:endParaRPr lang="en-US" sz="1499" dirty="0"/>
          </a:p>
        </p:txBody>
      </p:sp>
      <p:sp>
        <p:nvSpPr>
          <p:cNvPr id="15" name="Text 6"/>
          <p:cNvSpPr txBox="1"/>
          <p:nvPr/>
        </p:nvSpPr>
        <p:spPr>
          <a:xfrm>
            <a:off x="3329317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Пойма и экосистема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Пойма, болота и прибрежные участки делают реку живой экосистемой. Здесь накапливается вода, живут многие виды и формируется природное равновесие.
</a:t>
            </a:r>
            <a:endParaRPr lang="en-US" sz="14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 — основа жизни и 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соединяют источники воды, ландшафты и живые организмы, а также помогают людям в быту, хозяйстве и транспорте. Чем бережнее мы относимся к рекам, тем надёжнее сохраняем жизнь вокруг них.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2026-07-26T12:12:55Z</dcterms:created>
  <dcterms:modified xsi:type="dcterms:W3CDTF">2026-07-26T12:12:55Z</dcterms:modified>
</cp:coreProperties>
</file>