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добавлять короткий вопрос к утверждению.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информации: question tags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question tags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встречается в живой речи, диалогах и текстах, а ещё помогает повторить времена, вспомогательные глаголы и местоимения. Question tags делают английскую речь точнее и естественнее, когда нужно уточнить или подтвердить факт.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00" y="1809000"/>
            <a:ext cx="6006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00" y="3623250"/>
            <a:ext cx="429000" cy="68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элемента одной конструкции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07420" y="1809000"/>
            <a:ext cx="3455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обычное утверждение или отрицание, которое сообщает факт. Затем добавляется короткий хвостик-вопрос, чтобы проверить согласие, удивление или правильность услышанного.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207420" y="3623250"/>
            <a:ext cx="3455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Хвостик-вопрос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утвердительной части обычно ставят отрицательный tag, а после отрицательной — положительный. В русском языке такой модели нет, поэтому её важно запомнить отдельно и тренировать на примерах.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построения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вспомогательный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хвостике повторяется вспомогательный глагол из основной части: be, do/does/did, have/has, can, will, must и другие модальные формы. Именно он определяет строение question tag.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глагола нет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предложении нет вспомогательного глагола, для хвостика используют do, does или did. Выбор зависит от времени и лица, поэтому форму нужно смотреть в самом предложении.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число tag согласуются с подлежащим, а не с дополнением. Поэтому в вопросе важно определить, кто именно выполняет действие, и заменить это слово местоимением.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согласование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подлежащее стоит в единственном числе, хвостик тоже будет в единственном числе; если во множественном — во множественном. Это помогает избежать самых частых ошибок при 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модели question tags в школьной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сталкиваются с короткими формами в повседневных темах: школа, дом, хобби и планы на день.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 be и do/does преобладают, потому что они чаще всего встречаются в базовых школьных темах.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упражнений по теме question tags для 7 класса; условная частотность
</a:t>
            </a:r>
            <a:endParaRPr lang="en-US" sz="6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и отрицательная форма хвостика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266900" y="1673000"/>
            <a:ext cx="559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 —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основное предложение утверждает факт, хвостик становится отрицательным. Например: She is ready, isn’t she? Такая форма звучит естественно и сразу показывает, что нужно подтвердить сказанное.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6900" y="3108100"/>
            <a:ext cx="559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 — 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основной части есть отрицание, хвостик обычно положительный. Например: They aren’t late, are they? Именно эта смена формы помогает быстро распознавать правильный вариант в упражнении.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интонация меняет смысл вопроса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ответ-подтверждение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может звучать спокойно и уверенно, если голос в конце понижается. В таком случае говорящий как будто уже почти знает ответ и просто просит подтвердить его. Например: You are 12, aren’t you?
</a:t>
            </a:r>
            <a:endParaRPr lang="en-US" sz="1319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сомнение или интерес
</a:t>
            </a:r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интонация в конце повышается, вопрос звучит менее уверенно и больше похож на настоящую проверку информации. Так работает, например: He can swim, can’t he? Здесь собеседник действительно ждёт ответа.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образовать question tag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форму в письменных заданиях и не пропустить важные шаги.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шаблоны question tags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форма хвостика зависит от сказуемого и времени, а не от перевода слова в слово.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tag выбирается по грамматической форме основного предложения и согласуется с подлежащим.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по теме question tags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this, that, these, those и there is/are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0750" y="1943300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и that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стоят this или that, в хвостике обычно используется it. Например: This is my book, isn’t it? Так проще согласовать форму с единичным предметом.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0750" y="2869224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These, those и there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these и those обычно заменяются на they: Those are your pens, aren’t they? В конструкциях there is и there are хвостик строится с is или are: There are three apples, aren’t there?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0750" y="3795149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случаи часто встречаются в учебных заданиях и помогают проверить, насколько хорошо ученик распознаёт подлежащее. Здесь особенно важно не подменять правило переводом с 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могут сделать предложение отрицательным по смыслу без частицы not.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важное исключение: в таких предложениях хвостик обычно остаётся положительным, поэтому правило помогает не ошибаться в коротких диалогах и письменных упражнениях.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never, nobody, nothing, hardly, little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7 класса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на что стоит обратить внимание при самопроверке: формы do/does/did, согласование с подлежащим и правильное построение отрицания.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ошибаются в выборе вспомогательного глагола, поэтому именно эту часть правила нужно отрабатывать отдельно.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иллюстративное распределение ошибок для 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question tags нужны в живой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tags помогают мягко поддержать собеседника и показать участие в разговоре. Фраза звучит дружелюбно и естественно, поэтому её часто используют в коротких обменах мнениями.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просьбах такой хвостик делает фразу менее прямой. Это особенно удобно в общении между одноклассниками и учителем, когда важно сохранить спокойный, уважительный тон.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 слух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tags часто слышны в фильмах, песнях и обычной речи, поэтому их знание помогает быстрее понимать смысл реплик и отличать подтверждение от настоящего вопроса.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tags в коротких диалогах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217498"/>
            <a:ext cx="35112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вопрос с хвостиком помогает быстро вовлечь собеседника в беседу и проверить общее мнение. Такие реплики часто звучат при знакомстве, обсуждении уроков или планов на выходные.
</a:t>
            </a:r>
            <a:endParaRPr lang="en-US" sz="1228" dirty="0"/>
          </a:p>
        </p:txBody>
      </p:sp>
      <p:sp>
        <p:nvSpPr>
          <p:cNvPr id="10" name="Text 3"/>
          <p:cNvSpPr txBox="1"/>
          <p:nvPr/>
        </p:nvSpPr>
        <p:spPr>
          <a:xfrm>
            <a:off x="4854600" y="2217498"/>
            <a:ext cx="35112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question tag обычно следует краткий ответ, например Yes, I do или No, she isn’t. Это делает диалог динамичным и показывает, как английская речь строится на коротких, чётких репликах.
</a:t>
            </a:r>
            <a:endParaRPr lang="en-US" sz="12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tags в разных временах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время, вспомогательный глагол и форму хвостика. Таблица показывает, что tag зависит от структуры предложения, а не от перевода на русский язык.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хвостик повторяет логику английской грамматики: сначала определяется время, затем выбирается противоположная форма tag.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question tags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оттенки смысла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подтверждение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Нисходящая интонация делает вопрос похожим на ожидание согласия. Говорящий обычно почти уверен в ответе и просто проверяет факт.
</a:t>
            </a:r>
            <a:endParaRPr lang="en-US" sz="1299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Восходящая интонация звучит более неуверенно и показывает, что собеседник действительно ждёт подтверждения или уточнения информации.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тон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может выражать радость, удивление или сомнение: всё зависит от тона, а не только от грамматической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question tag шаг за шагом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самопроверки в тетради и на контрольной работе.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question tags встречаются чаще всего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конструкции слышны в живой речи, где ответы короткие и быстрые. Поэтому тема особенно полезна для понимания разговорного английского на слух.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ситуация к обычному разговору, тем чаще используются question tags; именно поэтому они важны не только для правил, но и для аудирования.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иллюстративное распределение сфер употребления
</a:t>
            </a:r>
            <a:endParaRPr lang="en-US" sz="7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примеров для повторения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0750" y="1943300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и do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две модели: He is clever, isn’t he? и They play chess, don’t they? Первая показывает tag с be, вторая — с do в Present Simple.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0750" y="2869224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и there is / are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Mum can drive, can’t she? и There was a rainstorm, wasn’t there? видно, что модальный глагол и конструкция there требуют своих особых хвостиков.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0750" y="3795149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You didn’t do your homework, did you? напоминает главное правило: если основная часть отрицательная, хвостик становится положительным и помогает проверить факт.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tags: маленькая форма — большая польза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tags делают английскую речь точнее, вежливее и ближе к живому общению. Если помнить про вспомогательный глагол, подлежащее и интонацию, конструкция становится понятной и удобной.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2026-05-30T22:08:46Z</dcterms:created>
  <dcterms:modified xsi:type="dcterms:W3CDTF">2026-05-30T22:08:46Z</dcterms:modified>
</cp:coreProperties>
</file>