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опасности, оцениваем риск, действуем грамотно.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основы безопасности жизнедеятельности человека в современной среде
</a:t>
            </a:r>
            <a:endParaRPr lang="en-US" sz="17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ОБЗР: знания, которые работают каждый день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ежедневно сталкивается с дорогой, транспортом, электричеством, интернетом и коллективом. В 10 классе особенно важны осознанность, дисциплина и умение предвидеть последствия своих решений.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— это источник или ситуация, способные причинить вред здоровью, имуществу или окружающей среде. Она может быть очевидной или скрытой, но всегда требует внимания.
</a:t>
            </a:r>
            <a:endParaRPr lang="en-US" sz="1173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показывает, насколько вероятен вред и насколько тяжёлыми могут быть последствия. Один и тот же фактор становится опаснее при спешке, усталости, нарушении правил и отсутствии контроля.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означает, что риск удерживается на допустимом уровне благодаря профилактике, защите и правильному поведению. Эта логика одинакова дома, в школе, на улице и в цифровой среде.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опасность, риск, безопасность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«среда — техника — общество»
</a:t>
            </a:r>
            <a:endParaRPr lang="en-US" sz="2341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безопасности зависит не только от внешних условий, но и от состояния техники, а также от поведения человека. Ошибки восприятия, недосыпание и невнимательность нередко усиливают опасность сильнее самой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важны режим дня, самоконтроль и соблюдение правил. Чем раньше замечен сигнал угрозы, тем больше времени остаётся для выбора безопасного действия и предотвращения ущерба.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опасностей в жизни школьника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особенно чувствительна к нарушениям правил поведения, поэтому бытовые и информационные риски часто проявляются ежедневно.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акцент нужен на техногенных, бытовых и информационных угрозах: именно они чаще всего зависят от поведения самого подростка.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курса ОБЗР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условия помогает быстрее выявлять источник пожара и выбирать меры профилактики до возникновения опасной ситуации.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компонента необходимы для горения: горючее, кислород и источник зажигания.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физики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управления рисками в повседневной жизни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типичных школьных и бытовых ситуаций.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безопасность и работоспособность школьника
</a:t>
            </a:r>
            <a:endParaRPr lang="en-US" sz="2333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 движение напрямую определяют внимание, реакцию и устойчивость к перегрузке. При недосыпании и длительном сидении возрастает утомление, а привычные действия требуют больше усилий.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нагрузка усиливается из-за подготовки к экзаменам и роста ответственности. Поэтому важно чередовать учёбу с отдыхом, контролировать экранное время и сохранять физическую активность.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организм и рост утомления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менее 8 часов, отсутствие перерывов и малоподвижность ускоряют накопление усталости даже при привычной учебной работе.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суммарная нагрузка, тем быстрее снижаются внимание и точность действий; профилактика строится на отдыхе, режиме и движении.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курса ОБЗР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пожарной безопасности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Исключить источник возгорания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Неисправная проводка, перегрузка розеток и неосторожное обращение с огнём повышают риск пожара. Профилактика начинается с исправной техники и строгого соблюдения правил.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Защититься от дыма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токсичные продукты горения быстро снижают видимость и затрудняют дыхание. Поэтому важно двигаться низко, прикрывать органы дыхания и не возвращаться в зону опасности.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средства тушения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Огнетушитель, противопожарное покрывало и сигнализация эффективны только при своевременном применении. Школьник должен понимать, где они находятся и как ими пользоваться в общих чертах.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по сигналу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оповещении нужно сохранять спокойствие, сообщить взрослым и следовать установленному порядку. Чёткие действия уменьшают риск травм и помогают избежать хаоса в толпе.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пути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выходы, знание маршрута и отсутствие препятствий позволяют покинуть помещение без паники. Потеря времени в задымлении опаснее самого пламени.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опасностей и мер защиты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тип опасности, пример, поражающий фактор и типичную меру защиты. Она помогает увидеть общую логику профилактики в разных жизненных ситуациях.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требуют разных мер, но принцип один: сначала выявить фактор риска, затем снизить его и действовать по правилам.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ОБЗР, обобщение по основным группам опасностей.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достаточное освещение и умеренный шум создают условия, при которых школьник лучше воспринимает информацию, меньше утомляется и дольше сохраняет работоспособность в течение учебного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классов, уборка помещений и контроль температуры уменьшают распространение инфекций и поддерживают комфортную среду, в которой легче сосредоточиться на занятиях и общении.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организованное рабочее место снижает зрительную и статическую нагрузку: важны удобная посадка, расстояние до тетради или экрана, а также порядок на парте и вокруг неё.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мытьё рук и соблюдение санитарных правил защищают здоровье не только самого ученика, но и всего коллектива, поскольку уменьшают цепочку передачи возбудителей.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нормы и санитарная безопасность в школе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влияние на здоровье человека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вклад в ухудшение самочувствия дают постоянные и малозаметные воздействия, которые накапливаются ежедневно и отражаются на сне, дыхании и концентрации внимания.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представляет загрязнение воздуха, особенно мелкими частицами; профилактика должна быть ежедневной, а не только реакцией на ухудшение самочувствия.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 о влиянии загрязнения среды на здоровье; материалы курса ОБЗР.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и информационные угрозы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просит спешить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всплывает уведомление о выигрыше, блокировке аккаунта или срочной проверке данных. Подросток видит ссылку, похожую на настоящую, но именно спешка лишает времени проверить адрес отправителя и признаки подделки. Такой сценарий характерен для фишинга.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Чат, где давление маскируется под шутку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сначала появляются безобидные мемы, затем — насмешки, угрозы и требования переслать личные фото. Постепенно разговор становится агрессивным, а жертва боится выйти из чата. Так выглядит кибербуллинг, который часто усиливается молчанием свидетелей.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Профиль, который слишком хорошо 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контакт использует чужое фото, копирует стиль общения и быстро просит адрес, номер школы или личные снимки. Подделка может выглядеть убедительно, особенно если собеседник действует в открытой сети и давит на доверие. В такой ситуации нужна проверка и осторожность.
</a:t>
            </a:r>
            <a:endParaRPr lang="en-US" sz="14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чрезвычайной ситуации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школьных и бытовых чрезвычайных ситуациях: от оценки обстановки до обращения за помощью и выхода из опасной зоны.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оценки собственной безопасности: прежде чем подходить к пострадавшему, нужно исключить действие огня, тока, дыма, транспорта или другого источника угрозы.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вызвать экстренные службы, кратко и точно сообщить место, характер происшествия и состояние человека, а затем выполнить только те действия, которые действительно необходимы до прибытия специалистов.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Приоритетом остаются контроль сознания, дыхания и кровотечения; ошибки вроде паники, лишних перемещений или сомнительных «методов лечения» могут ухудшить состояние и усложнить помощь.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как часть культуры безопасности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их практический эффект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профилактические действия снижают разные виды риска и помогают сохранить здоровье, безопасность и устойчивость поведения в повседневной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наиболее эффективна, когда она регулярна и заранее встроена в повседневный режим, а не применяется только после происшествия.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ОБЗР; обобщение профилактических мер для школьной среды.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мер защиты: от устранения опасности к личной защите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практике безопасности важна не только защита человека, но и сокращение самого источника риска: так снижается зависимость результата от случайности и ошибок.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 иерархии применяется мера, тем выше её надёжность; приоритет следует отдавать устранению и инженерным решениям, а не только индивидуальной защите.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управления рисками из курса ОБЗР.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безопасности начинается с личной ответственности: человек не просто знает правила, а понимает их смысл, умеет оценивать последствия своих решений и не создаёт угроз для окружающих.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самоконтроль помогают действовать без паники, соблюдать алгоритм и не поддаваться импульсивным поступкам, особенно в стрессовой ситуации или под влиянием группы сверстников.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необходимо для проверки информации, распознавания манипуляций и отказа от рискованного поведения, которое кажется привлекательным только из-за давления, любопытства или желания выделиться.
</a:t>
            </a:r>
            <a:endParaRPr lang="en-US" sz="1178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навыки формируются через повторение правил, обсуждение ошибок и практику в учебных и реальных ситуациях, когда безопасное поведение становится привычкой, а не разовым решением.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безопасности как личное качество и общественная норма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научно обоснованный выбор каждый день
</a:t>
            </a:r>
            <a:endParaRPr lang="en-US" sz="246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жизнедеятельности опирается на знание опасностей, оценку риска и дисциплину поведения. В современной среде школьнику важно уметь предупреждать угрозы, защищать себя и действовать грамотно в любой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2026-05-21T05:30:55Z</dcterms:created>
  <dcterms:modified xsi:type="dcterms:W3CDTF">2026-05-21T05:30:55Z</dcterms:modified>
</cp:coreProperties>
</file>