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прямоугольного параллелепипеда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что такое объём, как его находить и почему единицы измерения так важны.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темы в курсе геометрии 11 класса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прямоугольного параллелепипеда изучают в стереометрии: учимся связывать параметры фигуры с численным результатом. Эта тема пригодится в задачах про вместимость, расчёты в строительстве и бытовые измерения, где нужно оценивать «сколько помещается». 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прямоугольного параллелепипеда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— это многогранник, у которого каждая грань представляет собой прямоугольник. В фигуре 6 граней, 12 рёбер и 8 вершин.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 каждой вершине устроены так, что двугранные углы являются прямыми. Противоположные грани попарно равны и расположены параллельно, образуя «симметричное» строение.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взаимно перпендикулярных ребра задают ключевые размеры: длину, ширину и высоту. Куб — частный случай, когда все рёбра равны, поэтому он тоже является прямоугольным параллелепипедом.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 фигуры: длина, ширина, высота
</a:t>
            </a:r>
            <a:endParaRPr lang="en-US" sz="266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размеров на рисунке
</a:t>
            </a:r>
            <a:endParaRPr lang="en-US" sz="1522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обычно выделяют три взаимно перпендикулярных ребра, которые обозначают a, b и c. Подписи к рёбрам помогают не перепутать «какое измерение чему соответствует».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Длина, ширина и высота задают геометрию тела и полностью определяют его объём. На схеме удобно показать ориентацию фигуры и прямые углы, чтобы связать модель с измеряемыми параметрами.
</a:t>
            </a:r>
            <a:endParaRPr lang="en-US" sz="1469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три величины определяют всё
</a:t>
            </a:r>
            <a:endParaRPr lang="en-US" sz="1233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= a·b·c
</a:t>
            </a:r>
            <a:endParaRPr lang="en-US" sz="6631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позволяет по трём измерениям найти, сколько пространства занимает тело.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характеризует пространство внутри тела; для прямоугольного параллелепипеда он равен произведению трёх измерений.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школьной геометрии (стереометрия)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объёма и их соотношения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кубические единицы связаны коэффициентом 1000 при переходе к соседним величинам, а также важно понимать, что означает каждая из них в быту.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между кубическими единицами в одном шаге объём изменяется в 1000 раз: это нужно учитывать при переводах в задачах.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соотношения единиц измерения СИ (кубические единицы)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объём при увеличении размеров
</a:t>
            </a:r>
            <a:endParaRPr lang="en-US" sz="258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каждый следующий параллелепипед увеличивает все три измерения, поэтому произведение растёт заметно быстрее, чем линейные «прибавки».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 следует логике V = a·b·c: он меняется как произведение трёх факторов, поэтому рост обычно оказывается «ускоренным».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демонстрации из условия: 2×3×4, 3×4×5, 4×5×6 (вычисление по формуле)
</a:t>
            </a:r>
            <a:endParaRPr lang="en-US" sz="1289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формулы через единичные кубы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Представим прямоугольный параллелепипед, разбитым на единичные кубы. Тогда в основании помещается a·b кубов: по a — в одном направлении и по b — в другом.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фигуру можно «рассматривать по слоям». Таких слоёв будет c, потому что высота тела равна c единицам длины, и каждый слой имеет одинаковую площадь основания в кубах.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общее число единичных кубов равно a·b·c. Поскольку объём численно равен количеству заполненных единичных кубов, получаем формулу V = a·b·c.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объёма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вычисления опирается на формулу V = a·b·c и проверку единиц измерения.
</a:t>
            </a:r>
            <a:endParaRPr lang="en-US" sz="163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по теме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требуется найти объём по трём измерениям: длине, ширине и высоте. Такие задания встречаются в задачах про коробку, аквариум, контейнер и другие прямоугольные ёмкости.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по известному объёму нужно восстановить одно из измерений или сравнить вместимость двух параллелепипедов. Здесь особенно важно аккуратно работать с отношениями и условиями.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группу составляют задачи на перевод единиц: например, из дм³ в см³ или из м³ в литры. Эти задания проверяют не только вычисления, но и понимание смысла кубических единиц.
</a:t>
            </a:r>
            <a:endParaRPr lang="en-US" sz="1591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практических ситуациях вычисление объёма служит подготовительным этапом: от выбора подходящей тары до оценки количества материала или внутреннего пространства.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объём при разных размерах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набора линейных размеров дают одинаковое число кубических сантиметров: произведение a·b·c равно 1000.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объём определяется только тремя измерениями, а форма и пропорции могут быть разными.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V = a·b·c; исходные размеры заданы в условии.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070"/>
            <a:ext cx="2030700" cy="1513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070"/>
            <a:ext cx="2030700" cy="1513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070"/>
            <a:ext cx="2030700" cy="151310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344"/>
            <a:ext cx="2030700" cy="151310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помогает оценить полезное внутреннее пространство. Если коробка прямоугольная, её «вместимость» соответствует геометрическому объёму. Это важно при подборе размера: обувь должна свободно размещаться внутри, а не только «влезать по ширине». 
</a:t>
            </a:r>
            <a:endParaRPr lang="en-US" sz="726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для обуви: что значит «вместимость»
</a:t>
            </a:r>
            <a:endParaRPr lang="en-US" sz="1102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аквариума объём — это то, сколько воды можно налить. Практически удобна связь 1 дм³ = 1 л, поэтому объём можно переводить в литры. При расчёте учитывают длину, ширину и высоту прямоугольной формы. 
</a:t>
            </a:r>
            <a:endParaRPr lang="en-US" sz="789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и удобство измерений
</a:t>
            </a:r>
            <a:endParaRPr lang="en-US" sz="1203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внешние габариты известны, внутри остаётся разный полезный объём из‑за конструктивных элементов. Геометрическая модель прямоугольного параллелепипеда позволяет приблизительно оценивать, сколько полок и продуктов реально поместится. 
</a:t>
            </a:r>
            <a:endParaRPr lang="en-US" sz="674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и шкаф: куда «уходит» пространство
</a:t>
            </a:r>
            <a:endParaRPr lang="en-US" sz="1102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60847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планировании стройки объём важен для оценки количества материала. Прямоугольный параллелепипед служит базовой моделью для подсчёта объёма бетона, песка или кирпича. По результату можно сравнивать варианты и готовить точные закупки.
</a:t>
            </a:r>
            <a:endParaRPr lang="en-US" sz="721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и стройматериалы: счёт материала по объёму
</a:t>
            </a:r>
            <a:endParaRPr lang="en-US" sz="1102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 реальных объектах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5758" y="1128900"/>
            <a:ext cx="3653684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объёма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результат получается после перемножения трёх измерений в одной системе единиц; смена масштаба требует предварительного перевода.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по формуле объёма прямоугольного параллелепипеда V = a·b·c (дано в задании).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прямые подстановки в формулу V = a·b·c и подчёркнуто, что произведение должно быть составлено из однородных единиц.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13113" y="1285325"/>
            <a:ext cx="517725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Сложили вместо умножения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формулы V = a·b·c ученик складывает размеры или применяет неправильную операцию. В результате объём получается несоразмерным и «не проходит» проверку здравого смысла.
</a:t>
            </a:r>
            <a:endParaRPr lang="en-US" sz="1038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Забыли перевести единицы
</a:t>
            </a:r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перемешивание сантиметров и метров без перевода. Даже при правильной формуле ошибка возникает из‑за того, что произведение должно быть составлено из однородных величин.
</a:t>
            </a:r>
            <a:endParaRPr lang="en-US" sz="1047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указали кубические единицы
</a:t>
            </a:r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записывают числом без единиц объёма или указывают линейные единицы. Правильная форма ответа всегда содержит кубическую меру: см³, дм³ или м³.
</a:t>
            </a:r>
            <a:endParaRPr lang="en-US" sz="1058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 высотой на рисунке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высоту могут принять за диагональ или глубину. Важно внимательно сопоставлять подписи с трёхмерной моделью, иначе одно из измерений выбирается неверно.
</a:t>
            </a:r>
            <a:endParaRPr lang="en-US" sz="1048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подстановка без проверки
</a:t>
            </a:r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сразу вычисляют по формуле, не сравнив результат с реальностью объекта. Для маленькой коробки «объём помещения» получается как явный признак неправильных данных или переводов.
</a:t>
            </a:r>
            <a:endParaRPr lang="en-US" sz="9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объёма и вместимости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цепочка: геометрические размеры → вычисление объёма → перевод в литры для бытовых измерений (1 дм³ = 1 л).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Кубические единицы в разных масштабах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кубические единицы различаются коэффициентом 1000: увеличивается не только «линейный масштаб», но и количество кубиков в объёме.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переходах между мерами объёма важно помнить множитель 1000: он резко меняет числовое значение результата.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получены из соотношений 1 см³ = 1000 мм³, 1 дм³ = 1000 см³, 1 м³ = 1000 дм³ (вытекают из десятикратного перехода по длине).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в науке и технике
</a:t>
            </a:r>
            <a:endParaRPr lang="en-US" sz="2766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расчёт объёма нужен для планирования бетона, песка и сыпучих материалов: по размерам элементов получают, сколько смеси потребуется и как она распределится по объёму.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логистике модель прямоугольного параллелепипеда применяют для определения вместимости коробок, контейнеров и отсеков техники: объём напрямую связан с количеством груза, которое можно разместить.
</a:t>
            </a:r>
            <a:endParaRPr lang="en-US" sz="1594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ремонте и дизайне объём помогает выбирать мебель и технику: рассматривают полезное внутреннее пространство и соотносят его с габаритами комнаты, чтобы заранее избежать ошибок размещения.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формулы и единиц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 трём вопросам: смысл объёма, запись формулы и единицы измерения, включая связь дм³ и литра.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решения зависит от двух вещей: правильной формулы и корректных единиц измерения, которые задают физический смысл числа.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формулировок и соотношений, используемых в школьном курсе стереометрии и практических измерениях.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объёма прямоугольного параллелепипеда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полностью определяется тремя измерениями a, b и c. Он не зависит от того, как фигура повернута на рисунке: меняется вид, но не количество «внутреннего пространства».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прямоугольных параллелепипеда имеют одинаковые длину, ширину и высоту, их объёмы равны. Даже при различном расположении граней вычисления приводят к одному и тому же результату.
</a:t>
            </a:r>
            <a:endParaRPr lang="en-US" sz="1458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или перекладывании фигуры объём сохраняется, а при изменении хотя бы одного измерения — меняется. Это свойство позволяет уверенно сравнивать объёмы в задачах.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от формулы к реальным измерениям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— базовая модель объёма в школьной стереометрии. Формула V = a·b·c, кубические единицы и переводы связывают геометрию с практическими расчётами и готовят к дальнейшему изучению пространственных фигур.
</a:t>
            </a:r>
            <a:endParaRPr lang="en-US" sz="372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2026-05-14T04:50:41Z</dcterms:created>
  <dcterms:modified xsi:type="dcterms:W3CDTF">2026-05-14T04:50:41Z</dcterms:modified>
</cp:coreProperties>
</file>