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jpeg"/><Relationship Id="rId6" Type="http://schemas.openxmlformats.org/officeDocument/2006/relationships/image" Target="../media/image-8-6.png"/><Relationship Id="rId7" Type="http://schemas.openxmlformats.org/officeDocument/2006/relationships/image" Target="../media/image-8-7.jpeg"/><Relationship Id="rId8" Type="http://schemas.openxmlformats.org/officeDocument/2006/relationships/image" Target="../media/image-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73423" y="2263"/>
            <a:ext cx="5470577" cy="515003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86697" y="1275736"/>
            <a:ext cx="3502742" cy="22786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Антонимы в русском языке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с противоположным значением делают речь точной, яркой и выразительной.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486697" y="4011560"/>
            <a:ext cx="3038168" cy="5235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2008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1" y="0"/>
            <a:ext cx="4666288" cy="515456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67300" y="728250"/>
            <a:ext cx="3624749" cy="368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антонимы важны пятикласснику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Антонимы помогают точнее понимать слова, замечать противопоставление в текстах и избегать повторов в устной и письменной речи.
</a:t>
            </a:r>
            <a:endParaRPr lang="en-US" sz="2700" dirty="0"/>
          </a:p>
        </p:txBody>
      </p:sp>
      <p:sp>
        <p:nvSpPr>
          <p:cNvPr id="5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5300" y="2099929"/>
            <a:ext cx="676275" cy="5410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22837" y="2040949"/>
            <a:ext cx="658979" cy="65897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752084" y="2040949"/>
            <a:ext cx="658979" cy="658979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признаки антонимов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признаки антонимов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495301" y="2851547"/>
            <a:ext cx="2341615" cy="16889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Противоположный смысл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Антонимы называют разные стороны одного признака, действия или состояния: день — ночь, вверх — вниз, входить — выходить. Их смысл всегда можно сравнить по одному основанию.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3114189" y="2851547"/>
            <a:ext cx="2341615" cy="16889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часть речи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Обычно антонимы относятся к одной части речи: прилагательное к прилагательному, глагол к глаголу, наречие к наречию. Это помогает правильно подбирать пару и не смешивать слова разных типов.
</a:t>
            </a:r>
            <a:endParaRPr lang="en-US" sz="1500" dirty="0"/>
          </a:p>
        </p:txBody>
      </p:sp>
      <p:sp>
        <p:nvSpPr>
          <p:cNvPr id="12" name="Text 5"/>
          <p:cNvSpPr txBox="1"/>
          <p:nvPr/>
        </p:nvSpPr>
        <p:spPr>
          <a:xfrm>
            <a:off x="5733078" y="2851547"/>
            <a:ext cx="2341615" cy="16889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Контекст имеет значение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Подбирать антоним нужно по смыслу предложения. Одно и то же слово может иметь разные противоположные слова, если речь идёт о размере, времени, настроении или другом признаке.
</a:t>
            </a:r>
            <a:endParaRPr lang="en-US" sz="15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слова чаще всего имеют антонимы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66332" y="2019784"/>
            <a:ext cx="3780532" cy="79192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антонимы есть у прилагательных, потому что они обозначают признаки предметов: добрый — злой, высокий — низкий, светлый — тёмный. Именно такие пары ученики встречают особенно часто.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4968797" y="2019784"/>
            <a:ext cx="3780532" cy="79192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наречий антонимы тоже образуются легко, ведь они показывают обстоятельства действия: далеко — близко, рано — поздно, быстро — медленно. Эти слова помогают точно описывать время и расстояние.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666332" y="3696721"/>
            <a:ext cx="3780532" cy="79192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Глаголы тоже нередко имеют противоположные пары: открывать — закрывать, входить — выходить, строить — разрушать. Здесь антонимы показывают разные действия, направленные в обратные стороны.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4968797" y="3696721"/>
            <a:ext cx="3780532" cy="79192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антонимы встречаются и у существительных: правда — ложь, друг — враг, начало — конец. Но у собственных имён и многих названий предметов таких пар обычно не бывает.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548" y="1771297"/>
            <a:ext cx="4750071" cy="227025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антонимических пар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737167" y="1508050"/>
            <a:ext cx="2758200" cy="16407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собраны самые понятные пары, с которыми удобно начинать работу над темой.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737167" y="3334837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Антонимы могут называть признаки, время, чувства и отношения, но всегда выражают противоположность.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русского языка, 5 класс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5112" y="2429175"/>
            <a:ext cx="2258563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Антонимы признаков называют противоположные качества предметов и явлений: весёлый — грустный, широкий — узкий, горячий — холодный. Такие пары помогают точнее сравнивать и описывать.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3318294" y="2429175"/>
            <a:ext cx="2258563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Антонимы действий показывают разные направления или результат поступка: строить — разрушать, открывать — закрывать, поднимать — опускать. В речи они особенно часто встречаются при описании работы и движения.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бывают антонимы по значению
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6171062" y="2429175"/>
            <a:ext cx="2258563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Антонимы состояний передают разные внутренние или внешние состояния: живой — мёртвый, бодрый — уставший, спокойный — тревожный. Они помогают выразить настроение, самочувствие и общее состояние.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3491" y="1890150"/>
            <a:ext cx="7550407" cy="2548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491561" y="265584"/>
            <a:ext cx="80928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подобрать антоним к слову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подбора антонима по смыслу и контексту
</a:t>
            </a:r>
            <a:endParaRPr lang="en-US" sz="2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8941" y="2327342"/>
            <a:ext cx="2644996" cy="282722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56905" y="2327342"/>
            <a:ext cx="2644996" cy="282722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03588" y="2327342"/>
            <a:ext cx="2644996" cy="282722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643727" y="1544166"/>
            <a:ext cx="2355425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День и ночь
</a:t>
            </a:r>
            <a:pPr algn="l" indent="0" marL="0">
              <a:lnSpc>
                <a:spcPct val="100000"/>
              </a:lnSpc>
              <a:buNone/>
            </a:pPr>
            <a:r>
              <a:rPr lang="en-US" sz="6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природе противоположности заметны сразу: светлый день сменяется тёмной ночью, а лето — зимой. Такие пары легко представить глазами, поэтому их удобно запоминать на уроке и использовать в первых упражнениях.
</a:t>
            </a:r>
            <a:endParaRPr lang="en-US" sz="864" dirty="0"/>
          </a:p>
        </p:txBody>
      </p:sp>
      <p:sp>
        <p:nvSpPr>
          <p:cNvPr id="11" name="Text 1"/>
          <p:cNvSpPr txBox="1"/>
          <p:nvPr/>
        </p:nvSpPr>
        <p:spPr>
          <a:xfrm>
            <a:off x="3401691" y="1544166"/>
            <a:ext cx="2355425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Горячее и холодное
</a:t>
            </a:r>
            <a:pPr algn="l" indent="0" marL="0">
              <a:lnSpc>
                <a:spcPct val="100000"/>
              </a:lnSpc>
              <a:buNone/>
            </a:pPr>
            <a:r>
              <a:rPr lang="en-US" sz="7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быту антонимы часто описывают еду, напитки и погоду: горячий чай, холодный компот, мокрая дорога, сухая тропинка. Эти слова помогают быстро и точно передать впечатление от обычной ситуации.
</a:t>
            </a:r>
            <a:endParaRPr lang="en-US" sz="958" dirty="0"/>
          </a:p>
        </p:txBody>
      </p:sp>
      <p:sp>
        <p:nvSpPr>
          <p:cNvPr id="12" name="Text 2"/>
          <p:cNvSpPr txBox="1"/>
          <p:nvPr/>
        </p:nvSpPr>
        <p:spPr>
          <a:xfrm>
            <a:off x="6148374" y="1544166"/>
            <a:ext cx="2355425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8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Классная комната и школьные вещи
</a:t>
            </a:r>
            <a:pPr algn="l" indent="0" marL="0">
              <a:lnSpc>
                <a:spcPct val="100000"/>
              </a:lnSpc>
              <a:buNone/>
            </a:pPr>
            <a:r>
              <a:rPr lang="en-US" sz="6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уроке можно встретить пары, связанные со школьной жизнью: открытая тетрадь и закрытый учебник, высокий стул и низкая скамейка. Знакомые предметы делают смысл антонимов особенно наглядным.
</a:t>
            </a:r>
            <a:endParaRPr lang="en-US" sz="885" dirty="0"/>
          </a:p>
        </p:txBody>
      </p:sp>
      <p:sp>
        <p:nvSpPr>
          <p:cNvPr id="13" name="Text 3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Антонимы в мире природы и быта
</a:t>
            </a:r>
            <a:endParaRPr lang="en-US" sz="2400" dirty="0"/>
          </a:p>
        </p:txBody>
      </p:sp>
      <p:sp>
        <p:nvSpPr>
          <p:cNvPr id="14" name="Text 4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548" y="1572402"/>
            <a:ext cx="4750071" cy="266804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антонимы встречаются чаще всего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737167" y="1508050"/>
            <a:ext cx="2758200" cy="16407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антонимы нужны в описании признаков, действий и обстоятельств, поэтому они особенно заметны в характеристиках людей, предметов и явлений.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737167" y="3334837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Лидируют прилагательные и наречия: именно они чаще всего создают точные противопоставления в речи.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русского языка; обобщение для 5 класса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9" y="412954"/>
            <a:ext cx="3287692" cy="422283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Антонимы и многозначные слова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4092166" y="1027655"/>
            <a:ext cx="2214062" cy="124364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многозначного слова может быть не один антоним, а несколько — в зависимости от того, какое значение используется в предложении. Поэтому сначала нужно понять смысл слова в контексте.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6611896" y="1027655"/>
            <a:ext cx="2214061" cy="124364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Например, твёрдый характер противопоставляется мягкому характеру, потому что речь идёт о чертах человека. Здесь антоним передаёт не материал, а особенность поведения и отношения к людям.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4092166" y="3189885"/>
            <a:ext cx="2214062" cy="124364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говорится о предмете или веществе, антоним выбирают иначе: твёрдый материал может быть мягким, рыхлым или рассыпчатым. Значит, смысл пары меняется вместе со значением слова.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6611896" y="3189885"/>
            <a:ext cx="2214061" cy="124364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не ошибиться, всегда проверяй, о чём именно идёт речь: о человеке, предмете, явлении или состоянии. Только тогда антоним будет точным и уместным.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5300" y="2025545"/>
            <a:ext cx="478655" cy="38292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58921" y="1983800"/>
            <a:ext cx="466413" cy="46641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91250" y="2004271"/>
            <a:ext cx="478654" cy="425471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Однокоренные слова и антонимы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495301" y="2552700"/>
            <a:ext cx="2276474" cy="171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связи слов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Антонимы не обязательно связаны общим корнем. Слова высокий и низкий, тёплый и холодный противопоставлены по смыслу, хотя звучат совсем по-разному и не образуют родственную пару.
</a:t>
            </a:r>
            <a:endParaRPr lang="en-US" sz="1500" dirty="0"/>
          </a:p>
        </p:txBody>
      </p:sp>
      <p:sp>
        <p:nvSpPr>
          <p:cNvPr id="12" name="Text 3"/>
          <p:cNvSpPr txBox="1"/>
          <p:nvPr/>
        </p:nvSpPr>
        <p:spPr>
          <a:xfrm>
            <a:off x="3352801" y="2552700"/>
            <a:ext cx="2276474" cy="171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6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Приставки помогают противопоставить
</a:t>
            </a:r>
            <a:pPr algn="l" indent="0" marL="0">
              <a:lnSpc>
                <a:spcPct val="100000"/>
              </a:lnSpc>
              <a:buNone/>
            </a:pPr>
            <a:r>
              <a:rPr lang="en-US" sz="11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русском языке противоположность нередко выражается приставками: открыть — закрыть, войти — выйти, включить — выключить. Такие пары легко узнать, потому что смысл меняется на прямо противоположный.
</a:t>
            </a:r>
            <a:endParaRPr lang="en-US" sz="1466" dirty="0"/>
          </a:p>
        </p:txBody>
      </p:sp>
      <p:sp>
        <p:nvSpPr>
          <p:cNvPr id="13" name="Text 4"/>
          <p:cNvSpPr txBox="1"/>
          <p:nvPr/>
        </p:nvSpPr>
        <p:spPr>
          <a:xfrm>
            <a:off x="6191251" y="2552700"/>
            <a:ext cx="2276474" cy="171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5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путать явления языка
</a:t>
            </a:r>
            <a:pPr algn="l" indent="0" marL="0">
              <a:lnSpc>
                <a:spcPct val="100000"/>
              </a:lnSpc>
              <a:buNone/>
            </a:pPr>
            <a:r>
              <a:rPr lang="en-US" sz="11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Однокоренные слова показывают родство по происхождению, а антонимы — смысловое противопоставление. Это разные языковые отношения, и одно слово может быть родственным другому, но не быть его антонимом.
</a:t>
            </a:r>
            <a:endParaRPr lang="en-US" sz="1455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29370" y="1426907"/>
            <a:ext cx="5024084" cy="21795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Антонимы и синонимы: в чём разница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495300" y="3878826"/>
            <a:ext cx="3780171" cy="107860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 по-разному слова могут быть связаны между собой: через сходство значений или через противопоставление.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485205" y="3878826"/>
            <a:ext cx="3105863" cy="107860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Синонимы и антонимы выполняют разные задачи: первые уточняют и заменяют слово, вторые подчёркивают различие и усиливают выразительность речи.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лексики русского языка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606395" y="2907762"/>
            <a:ext cx="2430752" cy="140437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пословицах антонимы часто помогают сразу увидеть главную мысль. Противопоставление слов делает выражение чётким, коротким и легко запоминающимся, поэтому такие фразы быстро входят в речь.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399378" y="2907763"/>
            <a:ext cx="2430752" cy="14043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Например, в выражении «ученье — свет, а неученье — тьма» противоположность передаёт важную идею о пользе знаний. Антонимы здесь не просто украшают текст, а усиливают его смысл.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6165716" y="2907763"/>
            <a:ext cx="2430752" cy="14043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Подобные пары встречаются и в других устойчивых выражениях. Они делают народную мудрость более яркой и понятной, а также помогают запоминать правило или жизненный вывод без длинных объяснений.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Антонимы в пословицах и устойчивых выражениях
</a:t>
            </a:r>
            <a:endParaRPr lang="en-US" sz="2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548" y="1572402"/>
            <a:ext cx="4750071" cy="266804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частых антонимических пар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737167" y="1508050"/>
            <a:ext cx="2758200" cy="16407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пары особенно удобны для тренировок: они встречаются в описаниях людей, предметов и явлений, поэтому быстро запоминаются на уроке и в домашних заданиях.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737167" y="3334837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пары образуют понятные противопоставления, которые помогают ученикам уверенно находить антонимы в простых и знакомых словах.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русского языка, 5 класс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 подборе антонимов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66332" y="2019784"/>
            <a:ext cx="3780532" cy="79192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ошибка — выбирать похожее слово вместо противоположного. К слову большой не подходит длинный, потому что это не противопоставление по смыслу и не антонимическая пара.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4968797" y="2019784"/>
            <a:ext cx="3780532" cy="79192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Вторая ошибка связана с контекстом. Слово лёгкий в словосочетаниях лёгкий рюкзак и лёгкая задача требует разных антонимов: тяжёлый и трудный.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666332" y="3696721"/>
            <a:ext cx="3780532" cy="79192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Третья ошибка — смешивать части речи. Если слово является прилагательным, нельзя подбирать к нему существительное или глагол, даже если они связаны по теме.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4968797" y="3696721"/>
            <a:ext cx="3780532" cy="79192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Четвёртая ошибка — не проверять смысл всей фразы. Антоним должен подходить именно к предложению, иначе пара будет звучать неточно или совсем неестественно.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3491" y="1890150"/>
            <a:ext cx="7550407" cy="2548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491561" y="265584"/>
            <a:ext cx="80928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контекст меняет выбор антонима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значение слова в предложении помогает выбрать точную противоположность.
</a:t>
            </a:r>
            <a:endParaRPr lang="en-US" sz="2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8826" y="2328081"/>
            <a:ext cx="3975925" cy="262861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44200" y="2328081"/>
            <a:ext cx="3975925" cy="2628615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Антонимы в литературе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716621" y="1544166"/>
            <a:ext cx="3540335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 и тьма в сказочном лесу
</a:t>
            </a:r>
            <a:pPr algn="l" indent="0" marL="0">
              <a:lnSpc>
                <a:spcPct val="100000"/>
              </a:lnSpc>
              <a:buNone/>
            </a:pPr>
            <a:r>
              <a:rPr lang="en-US" sz="86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6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Вечером лес был тихим и почти чёрным, а на поляне горел одинокий фонарь. Рядом с ним мальчик нашёл дорогу домой, и контраст света и тьмы сделал сцену особенно выразительной и запоминающейся.
</a:t>
            </a:r>
            <a:endParaRPr lang="en-US" sz="1096" dirty="0"/>
          </a:p>
        </p:txBody>
      </p:sp>
      <p:sp>
        <p:nvSpPr>
          <p:cNvPr id="9" name="Text 2"/>
          <p:cNvSpPr txBox="1"/>
          <p:nvPr/>
        </p:nvSpPr>
        <p:spPr>
          <a:xfrm>
            <a:off x="4861995" y="1544166"/>
            <a:ext cx="3540335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Добро и зло в одном выборе
</a:t>
            </a:r>
            <a:pPr algn="l" indent="0" marL="0">
              <a:lnSpc>
                <a:spcPct val="100000"/>
              </a:lnSpc>
              <a:buNone/>
            </a:pPr>
            <a:r>
              <a:rPr lang="en-US" sz="8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Героиня сказки стояла перед дверью: справа слышался смех, слева — сердитый голос. Противопоставление доброго и злого помогло сразу понять, кому можно доверять, а кого следует остерегаться.
</a:t>
            </a:r>
            <a:endParaRPr lang="en-US" sz="1110" dirty="0"/>
          </a:p>
        </p:txBody>
      </p:sp>
      <p:sp>
        <p:nvSpPr>
          <p:cNvPr id="10" name="Text 3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548" y="1572402"/>
            <a:ext cx="4750071" cy="266804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части речи чаще всего образуют антонимы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737167" y="1508050"/>
            <a:ext cx="2758200" cy="16407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Антонимы полезно искать не только в отдельных словах, но и в готовых словосочетаниях, где значение особенно ясно видно в сравнении.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737167" y="3334837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антонимы встречаются у слов, которые называют признаки и действия, поэтому прилагательные и наречия дают наибольшую долю.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русского языка, 5 класс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5300" y="2038309"/>
            <a:ext cx="603375" cy="5363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89241" y="2012504"/>
            <a:ext cx="587944" cy="58794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5300" y="3770967"/>
            <a:ext cx="603375" cy="4827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662734" y="3718345"/>
            <a:ext cx="440958" cy="587944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школьнику знать антонимы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1225077" y="1835606"/>
            <a:ext cx="2742279" cy="941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Понимать тексты точнее
</a:t>
            </a:r>
            <a:pPr algn="l" indent="0" marL="0">
              <a:lnSpc>
                <a:spcPct val="100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Антонимы помогают быстрее замечать, где автор сравнивает два явления или противопоставляет героев. Это облегчает чтение учебных и художественных текстов и делает понимание более точным.
</a:t>
            </a:r>
            <a:endParaRPr lang="en-US" sz="1277" dirty="0"/>
          </a:p>
        </p:txBody>
      </p:sp>
      <p:sp>
        <p:nvSpPr>
          <p:cNvPr id="11" name="Text 3"/>
          <p:cNvSpPr txBox="1"/>
          <p:nvPr/>
        </p:nvSpPr>
        <p:spPr>
          <a:xfrm>
            <a:off x="5311302" y="1835606"/>
            <a:ext cx="2742279" cy="941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Писать без повторов
</a:t>
            </a:r>
            <a:pPr algn="l" indent="0" marL="0">
              <a:lnSpc>
                <a:spcPct val="100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 сочинении не хватает нужного слова, антоним помогает выразить мысль яснее и разнообразнее. Речь становится точнее, а одно и то же слово не повторяется слишком часто.
</a:t>
            </a:r>
            <a:endParaRPr lang="en-US" sz="1277" dirty="0"/>
          </a:p>
        </p:txBody>
      </p:sp>
      <p:sp>
        <p:nvSpPr>
          <p:cNvPr id="12" name="Text 4"/>
          <p:cNvSpPr txBox="1"/>
          <p:nvPr/>
        </p:nvSpPr>
        <p:spPr>
          <a:xfrm>
            <a:off x="1225077" y="3541448"/>
            <a:ext cx="2742279" cy="941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Уверенно отвечать устно
</a:t>
            </a:r>
            <a:pPr algn="l" indent="0" marL="0">
              <a:lnSpc>
                <a:spcPct val="100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устных ответах антонимы помогают строить сравнения и объяснять различия между предметами, явлениями и поступками. Так ответ звучит более содержательно и убедительно.
</a:t>
            </a:r>
            <a:endParaRPr lang="en-US" sz="1277" dirty="0"/>
          </a:p>
        </p:txBody>
      </p:sp>
      <p:sp>
        <p:nvSpPr>
          <p:cNvPr id="13" name="Text 5"/>
          <p:cNvSpPr txBox="1"/>
          <p:nvPr/>
        </p:nvSpPr>
        <p:spPr>
          <a:xfrm>
            <a:off x="5309456" y="3541448"/>
            <a:ext cx="2742279" cy="941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Развивать языковую наблюдательность
</a:t>
            </a:r>
            <a:pPr algn="l" indent="0" marL="0">
              <a:lnSpc>
                <a:spcPct val="100000"/>
              </a:lnSpc>
              <a:buNone/>
            </a:pPr>
            <a:r>
              <a:rPr lang="en-US" sz="9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Поиск антонимов тренирует внимание к значению слова и к контексту. Школьник лучше замечает оттенки смысла, расширяет словарный запас и точнее использует язык в разных ситуациях.
</a:t>
            </a:r>
            <a:endParaRPr lang="en-US" sz="1156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86697" y="1029936"/>
            <a:ext cx="5255100" cy="308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Антонимы помогают говорить точно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Антонимы делают русский язык точнее и выразительнее: они показывают противоположность, зависят от контекста и помогают лучше понимать смысл слов в речи, текстах и литературе.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2026-05-22T05:31:16Z</dcterms:created>
  <dcterms:modified xsi:type="dcterms:W3CDTF">2026-05-22T05:31:16Z</dcterms:modified>
</cp:coreProperties>
</file>