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— слово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оживляет речь: он называет, что кто-то делает.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рядом с нами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можно услышать в сказке, увидеть в задаче и прочитать в правиле. Они помогают сразу понять, что делает герой, ученик или животное.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глагол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 или состояние предмета, человека, животного. По нему мы понимаем, что происходит: кто-то бежит, спит, думает или радуется.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отвечает на вопросы что делает? что делают? что делал? что сделает? Эти вопросы помогают быстро узнать слово в предложении и не перепутать его с другими частями речи.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глаголу легко заметить время действия: сейчас, раньше или потом. Поэтому он помогает рассказу двигаться и делает его понятным, как маленький указатель на дорожке.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прочитай предложение и найди слово, которое называет действие. Оно чаще всего отвечает на вопрос что делает? или что делают?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проверь, можно ли задать к этому слову вопрос о действии. Например: кошка спит. Слово спит отвечает на вопрос что делает?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показывает, что кто-то занят делом, значит, это глагол. Он сообщает главное событие в предложении и часто без него смысл становится неполным.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искать глагол в каждом предложении как маленького помощника. Он обычно прячется там, где что-то происходит, а не просто стоит на месте.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глагол в предложении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мчится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мальчик бежит так быстро, будто спешит на важное дело. По движению сразу понятно, какое слово подходит лучше всего. Такие изображения помогают запоминать глаголы без скучной зубрёжки.
</a:t>
            </a:r>
            <a:endParaRPr lang="en-US" sz="97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устроился спать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кот свернулся клубочком и крепко спит. Даже без подписи видно, что это действие тишины и покоя. Один взгляд на рисунок — и слово сразу становится понятным и запоминается надолго.
</a:t>
            </a:r>
            <a:endParaRPr lang="en-US" sz="1038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и дождь в 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летит высоко в небе, а дождь идёт ровными каплями. Здесь сразу видно, что глагол может передавать и движение, и явление природы. Картинка превращает слово в живой образ.
</a:t>
            </a:r>
            <a:endParaRPr lang="en-US" sz="1065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и угадывай действие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глагола отвечает на вопросы что делать? или что сделать? Например: читать, играть, прыгнуть, улыбнуться. Это как главный вариант слова, с которого удобно начинать знакомство.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такой форме глаголы записаны в словаре. Если нужно узнать новое слово, начальная форма помогает найти его быстрее и не запутаться в изменениях.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начальной формы легко перейти к другим словам той же «семьи»: читаю, читаешь, читает. Так видно, что это один глагол, только в разных формах.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глагола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было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сообщает о действии, которое уже случилось. Например: читал, рисовала, играли. Это как маленький след от события.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Будет потом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показывает то, что ещё только произойдёт. Например: будет читать, прочитает, будут играть. Действие ещё в пути, но уже видно впереди.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показывает действие, которое происходит прямо сейчас. Например: читает, рисует, смеётся. Всё движется здесь и теперь.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происходит действие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541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или много?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действуют несколько предметов или людей, глагол стоит во множественном числе: идут, поют, читают. Так сразу ясно, что участников больше одного.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выполняет один предмет или один человек, глагол стоит в единственном числе: идёт, поёт, читает. Он показывает одного участника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глагола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и будущем времени глагол показывает, кто выполняет действие. Например: я читаю. Это форма первого лица, когда говорит сам человек.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выполняет тот, с кем разговаривают, используется второе лицо: ты читаешь. Такое слово помогает понять, что речь обращена к собеседнику.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делает тот, о ком говорят, появляется третье лицо: он читает, она читает. Благодаря лицу мы точно понимаем, кто участвует в событии.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глаголов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глаголов окончания меняются, когда меняется форма слова. Сравни: пою, поёшь, поёт. Окончание помогает увидеть, кто именно выполняет действие.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окончаниям можно узнать число и лицо глагола. Например, в словах пишу, пишешь, пишет меняется не только звук, но и грамматическая форма.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похожи на переодевание слова: оно остаётся тем же глаголом, но надевает разные окончания. Это очень полезно для правильного письма и чтения.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сравнивать формы одного глагола, можно заметить общий корень и разные окончания. Так легче понять, как слово устроено, и не перепутать его с другим.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словаре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открываем словарь, глагол обычно стоит в начальной форме: читать, играть, прыгнуть. Это как паспорт слова: по нему легко узнать, о каком действии идёт речь, даже если в тексте слово меняется.
</a:t>
            </a:r>
            <a:endParaRPr lang="en-US" sz="1069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команда форм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одного глагола могут быть разные формы: читаю, читаешь, читает, читали. Все они связаны между собой, как члены одной дружной команды: каждый помогает показать, кто действует и когда это происходит.
</a:t>
            </a:r>
            <a:endParaRPr lang="en-US" sz="1009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подсказывает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видно общее значение слова, а потом — его подробности. Начальная форма помогает не потеряться, а другие формы уточняют, кто именно читает, сколько человек читает и было ли действие раньше.
</a:t>
            </a:r>
            <a:endParaRPr lang="en-US" sz="930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и другие формы одного слова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глаголы часто имеют суффикс -л: читал, писала, играли. Он помогает сразу узнать, что действие уже произошло.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единственном числе глагол может показывать род: он читал, она читала, оно светило. Так слово точно подсказывает, о ком идёт речь.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род не нужен: мальчики читали, девочки читали, дети играли. Здесь важно только то, что действовали сразу несколько предметов.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прошедшего времени легко сравнивать между собой. Если внимательно посмотреть на слово, можно заметить и время, и число, и иногда род.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 прошедшем времени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925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показывают завершённость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949351" y="2814638"/>
            <a:ext cx="3627094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ещё идёт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глаголы называют процесс: читал, рисовал, строил. Они словно говорят: действие продолжается, и до конца ещё не добралось.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4511" y="2814638"/>
            <a:ext cx="3627094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 уже сделано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показывают, что действие завершилось: прочитал, нарисовал, построил. По ним понятно, что результат уже есть, а работа закончена.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 с глаголами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глаголами частица не пишется отдельно: не знаю, не хочу, не прыгает. Это правило нужно помнить, чтобы слово не выглядело смешно и неправильно.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 меняет смысл слова на противоположный. Если сказать не спешит, сразу понятно, что действие отсутствует, а не происходит.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читать слово целиком и проверять его вопросом. Тогда легко заметить, что не — это отдельное маленькое слово, а не часть глагола.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что слово — глагол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найти действие в предложении и определить форму слова.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541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87" y="2057985"/>
            <a:ext cx="381790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662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делают речь живой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природы глаголы показывают, что происходит вокруг: тает снег, шумит дождь, светит солнце. Сразу становится ясно, какая сейчас погода и настроение.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сказке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помогают героям не стоять на месте: они бегут, летят, шепчут, смеются. Благодаря этому сказка звучит как настоящее приключение, а не как сонная картинка.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глаголов предложение будто теряет движение и становится очень тихим. А с глаголами даже обычная новость звучит ярче, точнее и интереснее для слушателя.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написать не отдельно или путают окончания. Чтобы проверить себя, полезно медленно прочитать слово и задать к нему вопрос: что делает? что делают?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выбрать верную форму: не хочу, они пишут, мы идём, она читает. Если сверить слово с вопросом и смыслом предложения, ошибка быстро найдётся.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глаголах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глаголы делают мысль короткой и очень меткой. Фраза поспешишь — людей насмешишь звучит просто, но сразу учит быть внимательным.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глаголы помогают спрятать ответ и сделать строку интересной. Когда что-то бежит без ног или поёт без рта, хочется скорее догадаться, о чём речь.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легко запоминаются и украшают речь. Они показывают, что глаголы могут быть не только полезными, но и очень находчивыми.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 пословицах и загадках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 нашей жизни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используем глаголы, когда разговариваем дома, в школе или с друзьями. Они помогают попросить, ответить, поблагодарить и рассказать, что произошло.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письменных заданиях глаголы тоже очень важны. Без них трудно объяснить, что нужно сделать, что уже случилось и что произойдёт потом.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играх и правилах глаголы нужны почти на каждом шаге. Они подсказывают, как действовать, куда идти, что взять и что выбрать.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наполнен действиями: мы идём, читаем, рисуем, слушаем, помогаем. Поэтому глаголы постоянно живут рядом с нами и делают речь удобной.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— мастер движения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действие, отвечает на вопросы и меняется по времени, числу и лицу. Если помнить эти признаки, находить глаголы станет легко, а речь — яркой и точной.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2026-05-21T21:05:09Z</dcterms:created>
  <dcterms:modified xsi:type="dcterms:W3CDTF">2026-05-21T21:05:09Z</dcterms:modified>
</cp:coreProperties>
</file>