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числа 1: первый шаг назад в математике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убирать один предмет и находить ответ без ошибок.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в обычной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сталкиваемся с этим действием: убрали карандаш, съели яблоко, положили игрушку в коробку. Так ребёнок понимает смысл слов «на один меньше» и видит, как число меняется совсем чуть-чуть.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1 означает простое действие: было одно количество, потом исчез один предмет. Это короткий и понятный случай вычитания.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убирают только один раз, поэтому ответ всегда становится на шаг меньше.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найти ответ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ответ находится очень быстро: нужно сделать один шаг влево. После 8 идёт 7, после 5 — 4, после 2 — 1.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удобно представлять как лесенку или дорожку. Стрелка показывает, что мы не идём вперёд, а возвращаемся назад ровно на одну клетку.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число всегда на 1 меньше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числа по порядку и находит, какое число стоит перед заданным.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один предмет, ответом станет число, которое идёт раньше в счёте.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9 и 8, 4 и 3, 2 и 1 помогает быстро убедиться, что ответ найден правильно.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вычитание 1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путь от исходного числа к ответу через один шаг назад.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предметами из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пять яблок, одно съели — осталось четыре. Такой пример легко представить дома или на перемене, потому что предметы знакомы и их удобно пересчитывать глазами.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было три мячика и один убрали, остаётся два. Здесь сразу видно, что количество стало меньше всего на один, без долгих пересчётов.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двух ручек одну взяли, остаётся одна. Это понятный школьный пример: предметов стало меньше, но действие совсем короткое и не пугает.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на пальцах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увидеть ответ без спешки: подняли шесть пальцев, один опустили — осталось пять. Ребёнок буквально видит, как число уменьшается на один.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работает и с другими числами. Подняли четыре пальца, опустили один — получили три. Такой способ особенно полезен, когда хочется проверить себя быстро и без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важный пример: если был только один предмет и его убрали, получается пусто. Так ребёнок знакомится с нулём.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предметов совсем не осталось.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5−1=4, 6−1=5, 7−1=6: в каждом примере ответ стоит перед исходным числом, поэтому его легко найти по порядку счёта.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примеров для запоминания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8−1=7, 9−1=8, 10−1=9: число уменьшается ровно на один, а значит, нужно просто назвать предыдущее число.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проговаривать вслух. Тогда правило запоминается быстрее, а рука сама тянется к правильному ответу.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сомневается, можно посмотреть на числовой ряд или посчитать назад на один шаг. Это надёжная подсказка без 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1 делает число больше: к нему как будто делают шаг вперёд. Например, 4+1=5, потому что к четырём прибавили ещё один предмет.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работает наоборот: число становится меньше на один. Если было 4, а один предмет убрали, остаётся 3 — ровно на шаг назад.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знаки, удобно запомнить образ: плюс 1 ведёт вперёд, а минус 1 возвращает назад. Тогда ответ находится быстрее и без лишних сомнений.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минус 1 отличается от плюса 1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подсказывают ответ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яблоко исчезло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лежали четыре яблока, а потом одно убрали в корзину. Сразу видно: осталось три. Такая простая смена изображения помогает ребёнку понять действие без длинных объяснений.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с одним шагом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лесенке стоит машинка или зайчик, а затем он сходит на одну ступеньку ниже. Рисунок показывает движение назад очень наглядно. Так легче увидеть, что при вычитании 1 количество уменьшается ровно на один.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Домино и кубики без одного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ряд из кубиков или косточек домино, и одна часть исчезла. Оставшиеся предметы легко пересчитать глазами. Такие картинки особенно удобны: ребёнок видит не только число, но и саму потерю одного предмета.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убрать не один предмет, а сразу два. Чтобы этого не случилось, полезно считать медленно и внимательно смотреть на каждую картинку или палец.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ошибиться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назвать число после данного вместо числа перед ним. При минус 1 ответ всегда стоит раньше в счёте, как сосед слева.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забыть про случай, когда из 1 вычитают 1. Здесь ответ не 1 и не 2, а 0, потому что предметов не осталось.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подсказка для проверки — числовой ряд. Если сомневаешься, сделай один шаг назад, посмотри на пальцы или пересчитай всё ещё раз.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будет, если было 9 предметов и один убрали. Такое задание помогает не просто назвать ответ, а понять смысл действия: стало на один меньше.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один кубик из ряда, а потом назови, сколько осталось. Здесь ребёнок видит вычитание глазами и сразу связывает число с реальными предметами.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число перед 7 и реши пример 3−1. Эти короткие задания тренируют счёт назад и показывают, что минус 1 всегда даёт предыдущее число.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понимание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устного счёта для примеров на минус 1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находить ответ без пересчёта всех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7−1=6 читается слева направо. Сначала называют число 7, потом действие «минус 1», а затем ответ 6. Всё коротко и понятно.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показывает, что количество уменьшается. Он словно говорит: «Убери один предмет и посмотри, что осталось». Поэтому важно не путать его с плюсом.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равно сообщает, что справа записан результат. Это не новая задача, а уже готовый ответ. Для первоклассника такая запись соединяет действия с предметами и числом.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запись примера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 одним исчезнувшим предметом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Белочка и орех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белочки было 4 ореха. Один орех она спрятала в дупло, и на ветке осталось 3. История маленькая, но очень ясная: один предмет исчез, а число стало меньше на один.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и морковка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зайчика было 5 морковок, и одну он отдал другу. После этого осталось 4 морковки. Такая сказочная картинка помогает легко представить вычитание 1 как добрый и понятный поступок.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49348"/>
            <a:ext cx="234000" cy="1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7715" y="1319025"/>
            <a:ext cx="216825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уметь вычитать 1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1 помогает уверенно двигаться по числовому ряду в обратном порядке и быстро находить предыдущее число без путаницы.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сомнителен, ребёнок может сверить его с пальцами, предметами или рядом чисел и увидеть, где ответ должен стоять.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 новым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становится основой для более сложных примеров. Когда минус 1 понятен, следующие математические шаги даются спокойнее и увереннее.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задачи из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легче понимать ситуации с игрушками, карандашами и фишками. Один предмет убрали — значит, количество стало чуть меньше, как и должно быть.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себя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Было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 исходное число и спокойно читает пример. Это помогает понять, с какого количества всё началось.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Убрали 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представить, что один предмет исчез или один шаг сделан назад. Так действие становится видимым и понятным.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Нашли предыдущее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число, которое стоит перед данным в счёте. Если есть сомнение, помогают пальцы, счёт назад и числовой ряд.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1 всегда уменьшает число на один и ведёт к предыдущему числу в счёте. Если из 1 вычесть 1, получится 0 — и это тоже важно помнить.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минус 1 — это один шаг назад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2026-05-20T12:20:52Z</dcterms:created>
  <dcterms:modified xsi:type="dcterms:W3CDTF">2026-05-20T12:20:52Z</dcterms:modified>
</cp:coreProperties>
</file>