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почвы и климат: вызовы 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 и климатические риски: охрана ресурсов для устойчивого будущего.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климат и человек: основы взаимосвязи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регулирует углеродный обмен и водный баланс, формируя климат и обеспечивая питание. Ее деградация снижает урожайность и биоразнообразие, особенно в условиях глобальных изменений климата.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млрд тонн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плодородного слоя ежегодно теряется из-за эрозии и загрязнения, угрожая продовольственной безопасности.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ФАО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планета теряет около 24 миллиардов тонн плодородного слоя почвы из-за эрозионных процессов, истощения и загрязнения. Эти процессы затрагивают треть пахотных земель в мире, особенно в засушливых регионах.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эрозия в России: влияние и масштабы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верхний плодородный слой почвы истончается на 1,5–2,5 мм из-за эрозии, особенно в Черноземье и степных регионах юга России.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зоне риска находится около 50 млн гектаров пашни, что существенно снижает её потенциал и урожайность сельхозкультур.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Урожаимость пшеницы и кукурузы падает на 10–20%, затрудняя обеспечение продовольствия и экономический рост регионов.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Годовые экономические потери из-за эрозии достигают 20 млрд рублей, воздействуя как на аграрный сектор, так и на экологию.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площадь засоленных земель в мире увеличивается более чем на 1,5 млн гектаров, что способствует снижению плодородия почвы.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площадь засоления достигает 19 млн гектаров, сосредотачиваясь преимущественно в регионах Поволжья и Сибири.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Засоление почв: причины и география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засоления — неэффективное орошение, подъём грунтовых вод и климатические аномалии, ухудшающие аграрные условия.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крупнейшее хранилище углерода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запасов углерода в почвах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слой содержит приблизительно 1500 млрд тонн органического углерода, что в 2-3 раза превышает запасы в атмосфере и биоте. Этот запас критичен для климатического равновесия.
</a:t>
            </a:r>
            <a:endParaRPr lang="en-US" sz="1393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деградации почв на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структуры и утрата почвы высвобождают углерод в атмосферу, усиливая парниковый эффект и ускоряя глобальное потепление.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почвы в выбросах парниковых газов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органического вещества в почве сопровождается выделением углекислого газа — ключевого парникового газа.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нарушении микробиологического баланса почвы высвобождаются нитраты, способствующие эмиссии закиси азота, обладающей высоким парниковым эффектом.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 образуется преимущественно в заболоченных почвах, внося значительный вклад в общие парниковые выбросы.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 снижает их способность связывать углерод, увеличивая долю выбросов сельского хозяйства, достигающую 12% глобального объема.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ускоряет распад гумуса, повышая уязвимость почв к эрозии и усыханию, особенно в регионах Поволжья и Южной Сибири.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на 1,3°C за последние три десятилетия сопряжено с участившимися засухами и снижением водного режима, что усугубляет деградацию почвы.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деградация почв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земледелие и выпас скота усиливают процессы дефляции и водной эрозии, ускоряя потерю плодородного слоя.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Казахстана, Воронежской и Саратовской областей отмечают значительный рост площадей деградированных почв за последние годы.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животноводство остаются ведущими факторами деградации в черноземных зонах и предгорьях России.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воздействие на состояние почв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эрозии почв: классификация и особенности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эрозия возникает под воздействием осадков и талой воды, активно разрушая почвенный покров в Центральном Черноземье.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Ветровая эрозия — дефляция — характерна для степных и засушливых районов Поволжья, вызывая утрату верхних слоев почвы.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Антропогенная эрозия связана с хозяйственной деятельностью, включая нарушенное землепользование и несбалансированную агротехнику.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ущерба зависит от типа эрозии, приводя к снижению плодородия и потенциала урожайности сельскохозяйственных культур.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загрязнения почв агрохимикатами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агрохимикатов приводит к накоплению нитратов, фосфатов и пестицидов в почве, что нарушает её химический состав и качество.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Вредоносное воздействие проявляется в гибели почвенной микрофауны и появлении мёртвых зон, что снижает природную устойчивость экосистемы.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Попадание этих загрязнителей в пищевую цепь вызывает рост заболеваний среди животных и людей, особенно в южных сельскохозяйственных регионах России.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гумуса в почвах, известная как дегумификация, ведёт к значительному сокращению содержания органического вещества, что снижает плодородие.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за три десятилетия содержание органического углерода уменьшилось на 10–15 %, особенно заметно в Поволжье и на юге Сибири.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органического вещества: гумус и плодородие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ослабляет способность почвы удерживать влагу и питательные вещества, ухудшая её устойчивость к эрозии и снижая урожайность сельхозкультур.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1,2–1,6 млрд тонн CO2-эквивалента в год
</a:t>
            </a:r>
            <a:pPr algn="l" indent="0" marL="0">
              <a:lnSpc>
                <a:spcPct val="100000"/>
              </a:lnSpc>
              <a:buNone/>
            </a:pPr>
            <a:r>
              <a:rPr lang="en-US" sz="24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глобальный объём эмиссии парниковых газов, обусловленный эрозией почв, значительно усугубляет климатические изменения.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ИПБ ООН
</a:t>
            </a:r>
            <a:endParaRPr lang="en-US" sz="4815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потеря почвенного слоя приводит к массовому высвобождению углекислого газа, что усиливает парниковый эффект и негативно влияет на климат.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 способствует восстановлению питательных веществ и предотвращает истощение почвы, обеспечивая смену культур и разнообразие агроэкосистем.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обработка почвы снижает разрушение структуры, уменьшает эрозию и способствует сохранению органического слоя.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сидератов восстанавливает плодородие, способствует накоплению органического вещества и улучшает водный режим почвы, что доказано опытом Краснодарского края.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Агроэкологические технологии сохранения почвы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лесополос эффективно защищает почву от ветровой эрозии, снижая скорость ветра и уменьшая смыв верхнего слоя почвы. Это способствует сохранению плодородия в степных регионах.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Воронежской области организация лесополос на площади 120 тыс. гектаров позволила снизить масштабы эрозии почв до 40 %, улучшив устойчивость агроландшафтов и повысив урожайность.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Лесомелиорация и биологическая мелиорация почв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деградированных земель: современные методы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Внесение органических удобрений, таких как компост и навоз, способствует обогащению почвы гумусом и улучшению её физико-химических свойств.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земель включает мероприятия по восстановлению структуры почвы и улучшению её плодородия с помощью комплексных агротехник.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биопрепаратов способствует ускорению разложения органического вещества и стимулирует микробиологическую активность почвы без экологического ущерба.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 в Казахстане продемонстрировали рост урожайности и содержания гумуса на 18 % за пять лет благодаря комплексному подходу к восстановлению.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 по охране почвенного покрова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 «4 на 1000»: глобальный вклад в сохранение углерода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направлен на ежегодное увеличение содержания органического углерода в почвах на 0,4 %, что помогает бороться с изменением климата. В мероприятиях участвуют 47 стран, включая Россию, что способствует обмену опытом и технологиями.
</a:t>
            </a:r>
            <a:endParaRPr lang="en-US" sz="833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пилотных участков в России — Калужская и Белгородская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этих территориях отмечено повышение углеродистого содержания почвы и рост биологической активности благодаря внедрению устойчивых методов земледелия и комплексной защите почвенного покрова.
</a:t>
            </a:r>
            <a:endParaRPr lang="en-US" sz="87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мониторинге деградации почв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спектрометров и сенсоров влажности позволяет фиксировать изменения в составе и состоянии почвы с высокой точностью в режиме реального времени.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Спутниковое зондирование и цифровые аналитические системы помогают выявлять начальные стадии эрозии и деградации на больших территориях, улучшая оперативность вмешательств.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СКАНЭКС и «Агроцифровизация» в России обеспечивают систематический сбор и анализ данных, что повышает качество прогнозов состояния почвенных ресурсов.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 школьные инициативы в охране почв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Акция «Чистая почва – чистая страна»: вовлечение молодежи
</a:t>
            </a:r>
            <a:pPr algn="l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экологические проекты активно привлекают школьников к мониторингу состояния почв и реализации мер по оздоровлению территорий. Это способствует формированию экологической ответственности и практических навыков.
</a:t>
            </a:r>
            <a:endParaRPr lang="en-US" sz="896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группы в регионах России: экодвижение для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регионах действуют добровольные объединения, проводящие сотни экологических акций и экспедиций. Они собирают важные данные о состоянии почв и популяризируют необходимость их сохранения среди населения.
</a:t>
            </a:r>
            <a:endParaRPr lang="en-US" sz="961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земледелие как основа климатической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восстановление почвенных ресурсов — ключевой элемент борьбы с изменением климата. Внедрение технологий бережного земледелия и поддержка общественных инициатив обеспечат продовольственную безопасность и устойчивое развитие.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2026-05-10T07:54:24Z</dcterms:created>
  <dcterms:modified xsi:type="dcterms:W3CDTF">2026-05-10T07:54:24Z</dcterms:modified>
</cp:coreProperties>
</file>