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распада империи к новому союзному федеративному государству (1917–1922).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Российской республики Советов к СССР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вывела большевиков к власти и укрепила систему Советов. Брестский мир 1918 года завершил участие России в мировой войне, но усилил внутренний кризис. Гражданская война, интервенция и разруха потребовали переосмыслить объединение республик.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1917–1922 годов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республика Советов как переходная форма государства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оформилась как государство, опирающееся на власть Советов рабочих, солдатских и крестьянских депутатов. Это создавало новый политический центр на месте прежней государственности.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РСФСР 1918 года закрепила федеративное устройство и принцип диктатуры пролетариата. Советские органы получали верховенство над институтами дореволюционного типа, определяя логику управления.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РСФСР стала ядром будущего союзного государства и «политическим притяжением» для других советских республик. На практике именно она задавала рамку, в которой можно было договариваться об общих решениях.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советской России к юридическому оформлению СССР
</a:t>
            </a:r>
            <a:endParaRPr lang="en-US" sz="197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1917–1922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и необходимость централизации
</a:t>
            </a:r>
            <a:endParaRPr lang="en-US" sz="226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 управленческие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1918–1920 годов требовали единого командования, согласованного снабжения и общего планирования ресурсов. Без единой координации страна не могла удерживать фронты и обеспечивать тыл.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и разрыв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военного коммунизма усилила государственный контроль над промышленностью, транспортом и распределением продовольствия. Хозяйственный кризис и разрыв прежних административных связей сделали идею общего центра почти неизбежной.
</a:t>
            </a:r>
            <a:endParaRPr lang="en-US" sz="116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формирования СССР по времени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событий показывает, что после конституционного оформления РСФСР объединение пошло быстрее, особенно к 1922 году.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решений в коротком периоде подтверждает: гражданская и хозяйственная нестабильность подтолкнули к быстрому согласованию формата союза.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вех, указанных в историческом контексте 1918–1922 годов.
</a:t>
            </a:r>
            <a:endParaRPr lang="en-US" sz="7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3240" y="1728830"/>
            <a:ext cx="1116300" cy="8930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9705" y="1648250"/>
            <a:ext cx="105420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вопрос в бывшей Российской империи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бывшей империи проживали десятки народов с разной исторической памятью, уровнем политической организации и степенью автономии. Это усложняло единое государственное решение и требовало учета региональной специфики.
</a:t>
            </a:r>
            <a:endParaRPr lang="en-US" sz="763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самоопределение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Большевики провозгласили право на самоопределение наций, включая возможность отделения. На уровне идей это поддерживало доверие к новой власти, но создавало риск фрагментации общего пространства.
</a:t>
            </a:r>
            <a:endParaRPr lang="en-US" sz="803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единства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сохранялось стремление к политическому и военному единству советских республик. В условиях внешней угрозы и войны любые разрывы означали ослабление обороны и ухудшение управления ресурсами.
</a:t>
            </a:r>
            <a:endParaRPr lang="en-US" sz="813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противоречие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Противоречие между принципом самоопределения и задачей централизации стало одной из ключевых линий 1920-х годов. От него зависели переговоры о форме союза и распределении полномочий.
</a:t>
            </a:r>
            <a:endParaRPr lang="en-US" sz="7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9263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— учредители СССР в 1922 году
</a:t>
            </a:r>
            <a:endParaRPr lang="en-US" sz="2687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четыре республики, вошедшие в состав союзного государства при его создании. Союз строился не сразу на всей территории империи, а как объединение нескольких советских республик.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учредителей демонстрирует: союз мыслился как многоуровневое объединение, где республики имели собственную политическую основу и юридически участвовали в создании общей структуры.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об учредителях и их статусе в 1922 году по историческим справочным материалам.
</a:t>
            </a:r>
            <a:endParaRPr lang="en-US" sz="61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Закавказская СФСР как пример федерализации
</a:t>
            </a:r>
            <a:endParaRPr lang="en-US" sz="2505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Весна–лето 1922: объединение республик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Закавказье были согласованы общие формы управления для Армении, Азербайджана и Грузии. Это создало единый контур координации хозяйства и политики в регионе.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1922: работа федеративного механизма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Закавказская федерация позволяла согласовывать интересы народов и решать практические вопросы совместно. Таким образом, «уровень» объединения стал промежуточным, а не финальным.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1922: вхождение в процесс создания СССР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Закавказская СФСР выступила одним из учредителей Союза. Ее опыт показал, что советская модель допускала несколько ступеней политического объединения одновременно.
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75"/>
            <a:ext cx="4403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 и Сталин о форме союзного государства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59225" y="1712275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Ленин: акцент на равноправии республик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дискуссии о будущем устройстве страны Владимир Ленин подчеркивал союз формально равноправных республик и критиковал чрезмерную централизацию. Логика была в том, чтобы объединение сохраняло доверие и политическую самостоятельность участников.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1326350" y="3067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Сталин: проект автономизации и более тесного включения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Сталин предлагал проект автономизации: республики должны были сильнее включаться в состав РСФСР. Итогом спора стал компромисс — союзное государство республик с общесоюзными органами власти, где сочетались единство управления и федеративный принцип.
</a:t>
            </a:r>
            <a:endParaRPr lang="en-US" sz="11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полномочий в СССР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 принимались на союзном уровне, при сохранении республиканских органов власти; к союзу относились ключевые вопросы внешней политики, армии, транспорта, связи и части финансов.
</a:t>
            </a:r>
            <a:endParaRPr lang="en-US" sz="7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создание СССР было выгодно различным сторонам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рассматривалось как способ быстрее наладить хозяйственные потоки после разрухи и одновременно снизить управленческие издержки при координации на больших расстояниях.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причины складываются в одну логику: послевоенный кризис требовал одновременно экономической связности, оборонной согласованности и политической управляемости.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причин объединения по описанию в исходном материале (без количественных измерений).
</a:t>
            </a:r>
            <a:endParaRPr lang="en-US" sz="5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Съезд Советов СССР 30 декабря 1922 года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134625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декабря 1922 г. — утверждение документов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Съезд Советов СССР утвердил Декларацию и Договор об образовании СССР как юридическое оформление нового союзного порядка.
</a:t>
            </a:r>
            <a:endParaRPr lang="en-US" sz="904" dirty="0"/>
          </a:p>
        </p:txBody>
      </p:sp>
      <p:sp>
        <p:nvSpPr>
          <p:cNvPr id="9" name="Text 3"/>
          <p:cNvSpPr txBox="1"/>
          <p:nvPr/>
        </p:nvSpPr>
        <p:spPr>
          <a:xfrm>
            <a:off x="4616124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республик в союзное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закрепил союз РСФСР, Украинской ССР, Белорусской ССР и Закавказской СФСР, завершив первый этап советского государственного строительства.
</a:t>
            </a:r>
            <a:endParaRPr lang="en-US" sz="9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50" y="2278623"/>
            <a:ext cx="575400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412" y="3632375"/>
            <a:ext cx="503475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Конституционные основы Союза ССР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формально равноправных республик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провозглашался федерацией советских социалистических республик, которые сохраняли формальное равноправие и право выхода из Союза.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уровня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модель сочетала союзный центр и республиканские органы: наряду с общими структурами существовали собственные конституции и управление республик.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Республиканские институты сохранялись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республики сохранялись съезды Советов и органы власти, что позволяло учитывать местные политические особенности в рамках общего государства.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полномочия — в общесоюзных структурах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основные решения сосредоточивались на уровне СССР, укрепляя управляемость и политическое единство страны.
</a:t>
            </a:r>
            <a:endParaRPr lang="en-US" sz="7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51722"/>
            <a:ext cx="3377400" cy="2213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РСФСР и СССР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разницу между республикой-основой и надреспубликанским союзом, где полномочия распределялись между центром и республиками.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отличался не только масштабом территории, но и принципом управления: часть компетенций переходила к общесоюзным органам, а республики сохраняли собственную политическую инфраструктуру.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Конспективное сравнение по описанию конституционных различий в исходном материале.
</a:t>
            </a:r>
            <a:endParaRPr lang="en-US" sz="6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нового государства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СССР сопровождалось формированием новой государственной символики: герба с серпом и молотом, красного флага и последующего гимна. Эти знаки отражали союз рабочих и крестьян.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подчеркивали общность республик и идею единого политического пространства. В 1920-е годы они работали и как средство идентификации, и как инструмент согласования представлений о государстве.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образования СССР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позволил свести решения по ключевым направлениям в единую систему: от нормативной базы до практической координации ресурсов между республиками.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последствий подтверждает, что объединение было направлено не только на политику, но и на управленческую «сцепку» экономики и безопасности.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последствий по описанию в исходном материале (без количественных оценок).
</a:t>
            </a:r>
            <a:endParaRPr lang="en-US" sz="6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87" y="1614220"/>
            <a:ext cx="1266825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656786"/>
            <a:ext cx="1533000" cy="1362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656786"/>
            <a:ext cx="1533000" cy="13626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1922 года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революционного этапа
</a:t>
            </a:r>
            <a:pPr algn="ctr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Российской республики Советов к СССР означал оформление новой государственности и завершение ключевой фазы революционного периода в политической истории страны.
</a:t>
            </a:r>
            <a:endParaRPr lang="en-US" sz="812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надолго задала направление развития
</a:t>
            </a:r>
            <a:pPr algn="ctr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объединил федерализм, партийное руководство и централизованное управление. Именно эта конструкция стала основой политического развития Советского Союза на десятилетия вперед.
</a:t>
            </a:r>
            <a:endParaRPr lang="en-US" sz="812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для исследования XX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СССР в 1922 году стало одной из важнейших тем истории XX века, потому что на практике проверило, как совместимы принцип единства и устройство федерации.
</a:t>
            </a:r>
            <a:endParaRPr lang="en-US" sz="8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РСФСР к СССР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политических решений и обстоятельств: кризис, война, национальный вопрос и договорное оформление новой стадии советской государственности.
</a:t>
            </a:r>
            <a:endParaRPr lang="en-US" sz="7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Российской республики Советов к СССР страна прошла революцию, войну, хозяйственный кризис и политический компромисс. Союз обеспечил единый центр власти, закрепил федеративную форму и подготовил дальнейшее развитие государства.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перехода к СССР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2026-05-12T19:35:50Z</dcterms:created>
  <dcterms:modified xsi:type="dcterms:W3CDTF">2026-05-12T19:35:50Z</dcterms:modified>
</cp:coreProperties>
</file>