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«Пастух и пастушка»: война, любовь и 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фронтовой любви на фоне войны и памяти.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проза и её человеческая правда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Астафьева возникла в 1960-е годы, когда литература о войне всё чаще обращалась к внутреннему миру человека. Здесь важны не лозунги, а личный опыт, нравственная цена фронта и память о потерях.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 Астафьев и его взгляд на войну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прошёл войну сам, поэтому его проза опирается на пережитый опыт, а не на отвлечённые схемы. Он пишет о фронте как о предельной проверке человека.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существуют в мире постоянной опасности, где особенно заметны страх, усталость, сострадание и способность не потерять внутреннюю меру. Именно эти качества становятся главным нравственным критерием.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война — не только историческое событие, но и испытание совести. В такой ситуации особенно ясно видно, способен ли человек сохранить достоинство и человеческое отношение к другому.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Мирный мир как потерянная норма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повести отсылает к спокойной, почти сказочной сельской жизни. Этот образ создаёт ощущение гармонии, которой война противостоит с особой жестокостью.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как разрушение естественного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деревня, дорога и фронтовой быт постоянно сталкивают красоту природы с насилием войны. Так подчёркивается, что разрушение касается не только событий, но и самой основы человеческой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 и мирная жизнь в пространстве повести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сюжета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сила повести сосредоточена в коротких моментах близости, когда фронтовая реальность словно отступает.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движется от краткого света к трагедии, показывая хрупкость счастья в военное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Аналитическая интерпретация сюжета повести В. П. Астафьева «Пастух и пастушка»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Борис: фронтовой человек без внешнего героизма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чуткость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усталость и опасность, герой сохраняет способность доверять и сострадать. Эта мягкость не ослабляет его, а делает образ особенно убедительным и живым.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фронта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живёт в постоянном напряжении, где каждое решение связано с риском. Война для него не фон, а повседневная реальность, требующая выдержки и самообладания.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не демонстрирует внешнего пафоса и громкого героизма. Его сила проявляется в том, что он не ожесточается и не теряет уважения к другому человеку.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грани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строится на ощущении предельной хрупкости существования. Он словно всё время находится между жизнью и смертью, и именно это обостряет ценность каждого чувства.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Люся связана с теплом, открытостью и естественной простотой. В её присутствии особенно ощутимы доверие, забота и ощущение дома, которого так не хватает на войне.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воплощает не книжную идеализацию, а живую человеческую норму: умение быть рядом, поддерживать и не терять душевной ясности. Поэтому её образ вызывает чувство света и покоя.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Бориса Люся становится не только любимым человеком, но и напоминанием о мире, который должен был бы существовать без разрушения. В этом и заключается трагическая сила её образа.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Люся как образ мирной, живой и нравственно чистой среды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повести и их функции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покажем, как основные образы участвуют в раскрытии смысла повести.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работает на общий вывод: личное чувство неотделимо от исторической катастрофы.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П. Астафьева «Пастух и пастушка»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конфликта в повести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переходов в сюжете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в повести связана с редким и непрочным счастьем, которое возникает даже среди войны. Оно особенно дорого именно потому, что не может длиться долго.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раскрывается не только через смерть, но и через уничтожение будущего, которое могло бы сложиться у героев. Так историческая катастрофа становится личной трагедией.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придаёт истории нравственный смысл: пережитое нельзя забыть, потому что оно входит в общую судьбу народа и помогает понять цену Победы.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мелочи — шинель, привал, короткий разговор, жест помощи — у Астафьева становятся важнее громких событий: именно через них видно, как война входит в повседневную жизнь человека.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тишина и недосказанность создают особое напряжение: герои словно слышат, что опасность рядом, и поэтому каждое слово, взгляд и молчание приобретают дополнительный смысл.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повести символично: пастух и пастушка вызывают образ мирного, почти сказочного быта, где есть забота, доверие и естественная близость, резко противопоставленные фронтовому разрушению.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Свет, тепло, нежность и смерть постоянно сопоставляются в тексте, поэтому даже краткие минуты покоя воспринимаются как хрупкий дар, который война в любой момент может оборвать.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символы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противопоставления в повести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Оппозиции не только задают драматизм, но и показывают, как личное чувство оказывается внутри большой исторической катастрофы.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острее контраст, тем сильнее мысль Астафьева: человеческая близость особенно ценна там, где ей угрожает война.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В. П. Астафьева «Пастух и пастушка»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часть смысла и настроения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где тишина кажется миром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мирных сценах поле и простор не просто обозначают место действия, а создают ощущение временного покоя. Природа здесь будто возвращает героям право на обычную жизнь, хотя это спокойствие очень непрочно и легко нарушается войной.
</a:t>
            </a:r>
            <a:endParaRPr lang="en-US" sz="1083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 на фоне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особенно выразительно использует вечер, небо и тихий свет: они смягчают сцену и одновременно усиливают тревогу. Красота природы звучит как напоминание о том, что жизнь прекрасна именно тогда, когда она уязвима и беззащитна.
</a:t>
            </a:r>
            <a:endParaRPr lang="en-US" sz="10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Виктора Астафьева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вводит естественную, живую речь героев и окружающих их людей. Благодаря этому даже короткие сцены звучат правдоподобно и психологически убедительно.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правда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повести опирается на точную передачу военной реальности без приукрашивания. Это создаёт ощущение непосредственного свидетельства и доверия к рассказчику.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выразительность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у Астафьева экономна и точна: лишние слова отсутствуют, а каждое подробное наблюдение работает на смысл, характер и настроение сцены.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напряжение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сурового повествования появляются мягкие, почти поэтические фрагменты. Они подчёркивают хрупкость чувства и усиливают эмоциональный контраст.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связать сюжет, образы, символы и авторскую позицию в целостный анализ повести.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направляют к главному: частная история героев раскрывает нравственную цену войны и делает текст актуальным для современного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П. Астафьева «Пастух и пастушка»; школьный анализ текста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вопросы для анализа на уроке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частной истории к общему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событий в повести показывает переход от личного переживания к нравственному обобщению.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важна для современного школьника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Сопереживание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учится замечать чужую боль, одиночество и уязвимость. Это особенно важно, когда речь идёт о людях, живущих в условиях страха и потерь.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увидеть войну через судьбы конкретных людей, а не только через даты и военные операции. Такой взгляд делает историю ближе и понятнее.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Астафьев показывает, что нравственная стойкость проявляется не в громких словах, а в способности не ожесточиться и сохранить человечность даже на войне.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говорить о цене мира, о памяти прошлого и об ответственности человека за свой выбор. Поэтому повесть остаётся значимой для школьного чтения сегодня.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и их художественная функция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памяти в повести звучит сильнее других: он соединяет личную историю героев с общим переживанием войны и утраты.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образуют единый эмоциональный ритм: от ожидания и нежности текст постепенно движется к прощанию и памяти.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В. П. Астафьева «Пастух и пастушка»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снимает трагедию, но утверждает нравственную значимость пережитого героями чувства. Любовь Бориса и Люси оказывается краткой, однако именно поэтому она особенно дорого стоит читателю.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не обнуляет смысл их истории: он сохраняется в памяти, сострадании и внутреннем выборе. Астафьев показывает, что даже на войне человек остаётся ответственным за человечность.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повести и его смысл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трагедия войны и достоинство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Астафьева убеждает: война разрушает счастье, но не может полностью уничтожить любовь, память и человеческое достоинство; именно в этом состоит её нравственная сила.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2026-05-23T16:54:10Z</dcterms:created>
  <dcterms:modified xsi:type="dcterms:W3CDTF">2026-05-23T16:54:10Z</dcterms:modified>
</cp:coreProperties>
</file>