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Спарта: государство воинов и строгих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выросли самые дисциплинированные воины Древней Греции.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 Древней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стояла на юге Пелопоннеса и жила по строгим законам. Нехватка земли, соседство гор и постоянная опасность сделали ее особым полисом, где главным считались порядок и военная сила.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Спарте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полноправные граждане Спарты. Они не занимались земледелием и ремеслом, а с детства готовились к военной службе и участвовали в управлении полисом.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Периэки были лично свободными людьми. Они делали посуду, оружие и другие товары, вели торговлю, но не имели политических прав и не решали судьбу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были зависимым населением и обрабатывали землю спартиатов. Они выполняли тяжелую работу и отдавали часть урожая хозяевам, поэтому жили под строгим контролем.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населения Спарты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права и обязанности людей сильно различались. Это делало общество устойчивым, но очень жестко разделенным.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Спартанское общество держалось на четком разделении людей и их обязанностей.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древних авторов: Плутарх, Ксенофонт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Спартой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органы власти и то, как решения проходили через несколько ступеней.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царских 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одновременно правили два царя из разных родов. Они возглавляли войско, а также участвовали в религиозных обрядах и торжественных церемониях государства.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Герусия состояла из 28 старейшин старше 60 лет и двух царей. Этот совет готовил важные решения, разбирал серьезные дела и помогал сохранять порядок в полисе.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орган не мог управлять Спартой в одиночку. Такая система заставляла власти действовать осторожно и поддерживала спартанскую привычку к дисциплине и подчинению законам.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царя и совет старейшин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Агоге: воспитание спартанского мальчика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семи лет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 лет мальчика забирали из семьи и переводили в агоге. Там он начинал учиться жить по правилам государства, а не только своей семьи.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приучали терпеть холод, голод и усталость. Им внушали послушание, выдержку и умение говорить коротко и ясно, без лишних слов.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времени занимали упражнения, строевая подготовка и соревнования. Ребята должны были стать сильными, ловкими и готовыми действовать в строю вместе с другими.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гражданин-воин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агоге заключалась не в получении ремесла, а в воспитании защитника Спарты. Система готовила человека, который ставил интересы полиса выше личных удобств.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описание спартанских возрастных этапов в античных источниках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спартанца от детства к гражданству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были связаны не с личным выбором, а с обязанностями перед полисом. Каждый шаг усиливал военную подготовку и дисциплину.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становился спартанец, тем больше его жизнь подчинялась службе и законам государства.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девушки и женщины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в Спарте занимались бегом, борьбой, метанием диска и копья. Считалось, что крепкое тело помогает вырастить здоровых детей и поддерживать силу 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Спартанки имели больше самостоятельности, чем женщины во многих других греческих полисах. Они могли управлять домом и хозяйством, пока мужчины находились на войне.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женщины не участвовали в управлении, их уважали за способность вести дом и растить будущих граждан. Это отличало Спарту от многих других городов Греции.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одевались просто, не любили украшений и коротко стригли волосы. Они старались не выделяться богатством, потому что ценили равенство среди граждан-воинов.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была обычной и незатейливой. Самым известным блюдом считалась черная похлебка, которая символизировала суровый образ жизни и привычку довольствоваться малым.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трапезы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часто ели вместе в сисситиях — общих трапезах граждан. Такие собрания укрепляли чувство товарищества, а также приучали спартанцев к порядку и общим правилам.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спартанцев: простота и дисциплина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и общим сведениям о спартанском войске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Спарты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опорой Спарты были обученные воины-гоплиты. Малочисленность компенсировалась постоянной тренировкой, единым строем и готовностью действовать по приказу.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выигрывала не числом, а организованностью: сильнее всего были пехота, строевая выучка и дисциплина, тогда как флот играл второстепенную роль.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Гоплиты и фаланга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 — это гражданин-войник, который сам обеспечивал себя оружием и доспехами. Такой воин был готов защищать полис в пешем строю и подчиняться общему приказу.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Тяжеловооружённый воин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спартанца были шлем, большой круглый щит, копьё и короткий меч. Щит защищал не только самого воина, но и товарища рядом, поэтому от него зависела безопасность всего строя.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вооружение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строилась в несколько тесных рядов. В ней нельзя было действовать в одиночку: успех зависел от того, насколько ровно и слаженно двигались все воины одновременно.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в бою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Спартанцев с детства учили держать строй, терпеть усталость и не отступать. Поэтому их фаланга была опасна даже для более многочисленного войска, если оно теряло порядок.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строя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победы Спарты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431–404 годы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становится главным противником Афин в Пелопоннесской войне. Долгая борьба делает её ведущей силой в Греции, но истощает людей и ресурсы.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VIII–VII века до н. э.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Спарта как сильный полис на Пелопоннесе. Объединение нескольких поселений помогло создать государство с общей властью и военной организацией.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VIII–IV века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Мессенские войны. Спарта подчиняет соседние земли и получает зависимое население, которое начинает обрабатывать землю для спартиатов.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достигает наибольшего влияния, однако постоянные войны подрывают её силы. Государство остаётся сильным, но уже не таким устойчивым, как прежде.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и спартанский контроль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зависимость илотов поддерживала власть спартиатов и одновременно вызывала у них страх перед восстаниями.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Криптия и страх перед восстаниями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Криптия была скрытой системой слежки за илотами. Молодые спартанцы наблюдали за зависимыми людьми и должны были замечать любые признаки недовольства или опасности.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Запугивание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не только собирали сведения, но и держали илотов в постоянном страхе. Это помогало спартанцам удерживать власть, хотя делало общество жестоким и напряжённым.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тревога из-за возможного восстания заставляла Спарту жить по строгим правилам. Город всё больше превращался в военизированное общество, где безопасность ставили выше удобства.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«Приди и возьми»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 спартанцев потребовали сложить оружие, царь Леонид ответил коротко и твёрдо: «Приди и возьми». Эта фраза стала символом смелости, гордости и готовности защищать свою землю до конца.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старались говорить мало, но по делу. Поэтому выражение «лаконичный» связано с Лаконикой — родиной Спарты. Оно напоминает, что в этом полисе ценили сдержанность, точность и силу слова, не нуждающегося в длинных объяснениях.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помнят века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и общим сведениям о Спарте и Афинах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Афины: разные города, разные правила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полисы не были похожи друг на друга даже в повседневной жизни. Один делал ставку на силу и порядок, другой — на морскую торговлю и участие граждан в управлении.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два разных пути развития: Спарта опиралась на армию и дисциплину, а Афины — на торговлю, культуру и демократию.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Спарта ослабла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и тяжёлая служба уменьшали число полноправных спартиатов. Когда граждан становилось меньше, полису было труднее сохранять прежнюю военную мощь и порядок.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илотов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Спарты держалось на труде зависимого населения. Это делало государство сильным в мирное время, но очень уязвимым, если возникала угроза восстания.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при Левктрах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371 году до н. э. Спарта проиграла битву при Левктрах. После этого её авторитет и военная сила заметно снизились, а прежнее влияние уже не вернулось.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походы требовали людей, денег и постоянной готовности к бою. Со временем такие нагрузки ослабили полис сильнее, чем отдельное поражение.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истории Спарты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развивалась и изменялась Спарта на протяжении нескольких веков.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Спарты связана прежде всего с войнами: они усиливали полис, но постепенно истощали его силы и подводили к упадку.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Спарта: сила, порядок и цена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вошла в историю как полис строгих правил, дисциплины и воинской выучки. Но её пример показывает: государство, построенное на постоянной борьбе и жёстком контроле, со временем ослабевает.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2026-06-01T00:01:31Z</dcterms:created>
  <dcterms:modified xsi:type="dcterms:W3CDTF">2026-06-01T00:01:31Z</dcterms:modified>
</cp:coreProperties>
</file>