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Удивительный природный мир Австралии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Рифы, пустыни и редкие животные в одном материке.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Австралия так не похожа на другие материки?
</a:t>
            </a:r>
            <a:endParaRPr lang="en-US" sz="1979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расположена отдельно от других материков, и именно поэтому её природа развивалась по собственному пути. Здесь соседствуют виды, которых больше нигде не встретишь, и ландшафты, резко отличающиеся друг от друга.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Австралия: материк удивительных контрастов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3617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Австралию часто называют материком контрастов: на одной территории есть коралловые рифы, сухие равнины, влажные леса и высокие горы. Такое соседство делает её природный мир особенно разнообразным.
</a:t>
            </a:r>
            <a:endParaRPr lang="en-US" sz="788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374785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изоляции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изоляция от других материков позволила многим растениям и животным развиваться самостоятельно. Поэтому в Австралии так много эндемиков — видов, которые не встречаются больше нигде в мире.
</a:t>
            </a:r>
            <a:endParaRPr lang="en-US" sz="78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2913396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приспосабливаться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2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животные и растения выживают в очень разных условиях: от нехватки воды до сильной жары и пожаров. Их строение и поведение показывают, как природа приспосабливается к среде.
</a:t>
            </a:r>
            <a:endParaRPr lang="en-US" sz="865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451994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под защитой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Австралийские экосистемы особенно уязвимы, потому что редкие виды могут исчезнуть даже при небольших изменениях среды. Поэтому изучение природы материка всегда связано с темой охраны.
</a:t>
            </a:r>
            <a:endParaRPr lang="en-US" sz="830" dirty="0"/>
          </a:p>
        </p:txBody>
      </p:sp>
      <p:sp>
        <p:nvSpPr>
          <p:cNvPr id="14" name="Text 6"/>
          <p:cNvSpPr txBox="1"/>
          <p:nvPr/>
        </p:nvSpPr>
        <p:spPr>
          <a:xfrm>
            <a:off x="775200" y="3990601"/>
            <a:ext cx="52017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15000"/>
              </a:lnSpc>
              <a:buNone/>
            </a:pPr>
            <a:r>
              <a:rPr lang="en-US" sz="2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австралийского природного мира помогает увидеть связь между географией, климатом и живыми организмами. Почти каждый крупный ландшафт здесь хранит свой собственный природный сюжет.
</a:t>
            </a:r>
            <a:endParaRPr lang="en-US" sz="7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карта Австралии важна для природы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изоляция
</a:t>
            </a:r>
            <a:pPr algn="l" indent="0" marL="0">
              <a:lnSpc>
                <a:spcPct val="115000"/>
              </a:lnSpc>
              <a:buNone/>
            </a:pPr>
            <a:r>
              <a:rPr lang="en-US" sz="3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окружена Индийским и Тихим океанами, поэтому её связь с другими материками долго была ограничена. Океаны стали естественным барьером, который повлиял на эволюцию растений и животных.
</a:t>
            </a:r>
            <a:endParaRPr lang="en-US" sz="797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центр, влажные края
</a:t>
            </a:r>
            <a:pPr algn="l" indent="0" marL="0">
              <a:lnSpc>
                <a:spcPct val="115000"/>
              </a:lnSpc>
              <a:buNone/>
            </a:pPr>
            <a:r>
              <a:rPr lang="en-US" sz="3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материка преобладают сухие пространства, а на севере и востоке больше влаги. На карте это показывает, где сосредоточены пустыни, леса и места с более богатой растительностью.
</a:t>
            </a:r>
            <a:endParaRPr lang="en-US" sz="782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3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виды развивались отдельно, тем сильнее они отличались от привычных нам организмов. Поэтому карта Австралии помогает понять, почему здесь так много необычных и редких форм жизни.
</a:t>
            </a:r>
            <a:endParaRPr lang="en-US" sz="7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точка биоразнообразия и эндемики
</a:t>
            </a:r>
            <a:endParaRPr lang="en-US" sz="1696" dirty="0"/>
          </a:p>
        </p:txBody>
      </p:sp>
      <p:sp>
        <p:nvSpPr>
          <p:cNvPr id="10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971730" y="2261957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 — это виды, которые встречаются только в одном регионе. Для Австралии это кенгуру, коала, вомбат, утконос и ехидна, а также многие птицы, насекомые и растения.
</a:t>
            </a:r>
            <a:endParaRPr lang="en-US" sz="708" dirty="0"/>
          </a:p>
        </p:txBody>
      </p:sp>
      <p:sp>
        <p:nvSpPr>
          <p:cNvPr id="12" name="Text 3"/>
          <p:cNvSpPr txBox="1"/>
          <p:nvPr/>
        </p:nvSpPr>
        <p:spPr>
          <a:xfrm>
            <a:off x="971750" y="2807016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организмов часто есть узкая специализация: одни питаются определённой пищей, другие живут только в конкретной среде. Это делает их особенно чувствительными к изменениям климата и среды обитания.
</a:t>
            </a:r>
            <a:endParaRPr lang="en-US" sz="589" dirty="0"/>
          </a:p>
        </p:txBody>
      </p:sp>
      <p:sp>
        <p:nvSpPr>
          <p:cNvPr id="13" name="Text 4"/>
          <p:cNvSpPr txBox="1"/>
          <p:nvPr/>
        </p:nvSpPr>
        <p:spPr>
          <a:xfrm>
            <a:off x="971730" y="1716900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термин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Горячими точками биоразнообразия называют территории, где живёт очень много видов и одновременно существует серьёзная угроза их исчезновения. Австралия входит в такие регионы благодаря редким экосистемам и высокому числу уникальных организмов.
</a:t>
            </a:r>
            <a:endParaRPr lang="en-US" sz="589" dirty="0"/>
          </a:p>
        </p:txBody>
      </p:sp>
      <p:sp>
        <p:nvSpPr>
          <p:cNvPr id="14" name="Text 5"/>
          <p:cNvSpPr txBox="1"/>
          <p:nvPr/>
        </p:nvSpPr>
        <p:spPr>
          <a:xfrm>
            <a:off x="971750" y="3352069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ценны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исчезает эндемик, он исчезает навсегда, потому что больше нигде не существует. Именно поэтому редкие австралийские виды так важны для науки, охраны природы и понимания эволюции.
</a:t>
            </a:r>
            <a:endParaRPr lang="en-US" sz="643" dirty="0"/>
          </a:p>
        </p:txBody>
      </p:sp>
      <p:sp>
        <p:nvSpPr>
          <p:cNvPr id="15" name="Text 6"/>
          <p:cNvSpPr txBox="1"/>
          <p:nvPr/>
        </p:nvSpPr>
        <p:spPr>
          <a:xfrm>
            <a:off x="971750" y="3897103"/>
            <a:ext cx="2576100" cy="48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эндемиков помогает увидеть, как изоляция материка влияет на живую природу. Австралия — один из лучших примеров того, как география формирует состав флоры и фауны.
</a:t>
            </a:r>
            <a:endParaRPr lang="en-US" sz="65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 другие сумчатые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1187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способ развития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отличаются тем, что их детёныши рождаются очень маленькими и продолжают развиваться в сумке матери. Такой способ заботы помогает им выживать в сложных условиях и защищает потомство в первые недели жизни.
</a:t>
            </a:r>
            <a:endParaRPr lang="en-US" sz="766" dirty="0"/>
          </a:p>
        </p:txBody>
      </p:sp>
      <p:sp>
        <p:nvSpPr>
          <p:cNvPr id="10" name="Text 3"/>
          <p:cNvSpPr txBox="1"/>
          <p:nvPr/>
        </p:nvSpPr>
        <p:spPr>
          <a:xfrm>
            <a:off x="3467988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хорошо приспособлены к передвижению по открытым пространствам: сильные задние ноги помогают им прыгать, а длинный хвост удерживает равновесие. Прыжки также позволяют экономить энергию на больших расстояниях.
</a:t>
            </a:r>
            <a:endParaRPr lang="en-US" sz="764" dirty="0"/>
          </a:p>
        </p:txBody>
      </p:sp>
      <p:sp>
        <p:nvSpPr>
          <p:cNvPr id="11" name="Text 4"/>
          <p:cNvSpPr txBox="1"/>
          <p:nvPr/>
        </p:nvSpPr>
        <p:spPr>
          <a:xfrm>
            <a:off x="6024106" y="1849325"/>
            <a:ext cx="23211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образ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Коала и вомбат показывают, насколько разными могут быть сумчатые. Коала питается листьями эвкалипта, а вомбат роет норы и ведёт более скрытный образ жизни, приспосабливаясь к местной среде.
</a:t>
            </a:r>
            <a:endParaRPr lang="en-US" sz="78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млекопитающие Австралии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Утконос: прирождённый пловец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сначала кажется собранным из разных животных: у него клюв, плотное тело и перепонки на лапах. Но именно эти признаки помогают ему плавать, искать добычу и жить в пресной воде, где он охотится на мелких беспозвоночных.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Ехидна: мастер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Ехидна выглядит ещё необычнее: её тело покрыто иголками, а длинный язык помогает ловить муравьёв и термитов. Несмотря на внешний вид, это тоже млекопитающее, которое выкармливает детёныша молоком.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816" y="1935525"/>
            <a:ext cx="217913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Австралии и их приспособления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 и бег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 — крупная нелетающая птица, которая быстро бегает по открытым пространствам. Её длинные ноги помогают спасаться от опасности, а размер делает эму одной из самых заметных птиц Австралии.
</a:t>
            </a:r>
            <a:endParaRPr lang="en-US" sz="84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Какаду и клюв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какаду мощный клюв, который помогает раскалывать твёрдые семена и плоды. Он служит не только для питания, но и для уверенного лазания по ветвям и удержания добычи.
</a:t>
            </a:r>
            <a:endParaRPr lang="en-US" sz="867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Медососы и нектар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Медососы питаются нектаром, поэтому их клювы и язык приспособлены к добыванию сладкой пищи из цветков. Такие особенности показывают, как форма тела связана с конкретным способом питания.
</a:t>
            </a:r>
            <a:endParaRPr lang="en-US" sz="84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рептилии жаркого материка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после заката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австралийские гекконы активны ночью. Ночной образ жизни позволяет им избегать дневной жары и искать насекомых тогда, когда воздух становится прохладнее и безопаснее.
</a:t>
            </a:r>
            <a:endParaRPr lang="en-US" sz="705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австралийские змеи очень ядовиты, поэтому их боятся и люди, и мелкие животные. Яд помогает быстро добывать пищу и защищаться в условиях, где скрыться от хищников трудно.
</a:t>
            </a:r>
            <a:endParaRPr lang="en-US" sz="705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Шипы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Ящерица-молох покрыта шипами, которые помогают ей защищаться и сохранять влагу. Такая необычная форма тела особенно полезна в пустыне, где жара и сухость требуют жёсткой экономии воды.
</a:t>
            </a:r>
            <a:endParaRPr lang="en-US" sz="705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жаре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особенно успешны в сухих местах, потому что умеют экономно расходовать воду и переносить высокие температуры. Их поведение и строение показывают, как жизнь приспосабливается к пустыням.
</a:t>
            </a:r>
            <a:endParaRPr lang="en-US" sz="70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73525"/>
            <a:ext cx="4804800" cy="8399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2306715"/>
            <a:ext cx="4804800" cy="8399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0" y="3143637"/>
            <a:ext cx="4804800" cy="8399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1900" y="3978450"/>
            <a:ext cx="4804800" cy="8399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риф: жизнь на грани света и глубины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159633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Барьерный риф тянется вдоль северо-восточного побережья Австралии и считается крупнейшей системой коралловых рифов на Земле. Это живой город под водой, где кораллы создают укрытия для множества рыб, ракообразных и моллюсков.
</a:t>
            </a:r>
            <a:endParaRPr lang="en-US" sz="665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2429478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рифа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ярких кораллов можно встретить рыб-клоунов, морских черепах и дюгоней. Каждому виду здесь нужна своя часть рифа: одни прячутся в зарослях, другие ищут корм на мелководье, а третьи перемещаются по протяжённым морским участкам.
</a:t>
            </a:r>
            <a:endParaRPr lang="en-US" sz="67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3266400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Хрупкое 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зависит от чистой тёплой воды, солнечного света и хрупкого баланса. Если меняются температура, качество воды или состояние берегов, страдают кораллы, а вместе с ними и все виды, связанные с ними пищей и убежищем.
</a:t>
            </a:r>
            <a:endParaRPr lang="en-US" sz="67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410121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экосистема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37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риф, легко увидеть, что море — это не пустое пространство, а целая система взаимосвязанных организмов. Именно поэтому Большой Барьерный риф стал одним из самых известных природных объектов Австралии.
</a:t>
            </a:r>
            <a:endParaRPr lang="en-US" sz="677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которые умеют выживать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против жары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эвкалиптов листья часто повёрнуты ребром к солнцу, поэтому меньше нагреваются и теряют влагу медленнее. Такая форма помогает деревьям расти даже в сухих районах.
</a:t>
            </a:r>
            <a:endParaRPr lang="en-US" sz="748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 жёсткие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2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Банксии и хакеии приспособились к бедным почвам: у них жёсткие листья и мощные корни, которые достают воду глубже. Эти растения умеют переживать долгие засушливые периоды.
</a:t>
            </a:r>
            <a:endParaRPr lang="en-US" sz="703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как 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австралийские виды не исчезают после пожара, а быстро восстанавливаются из семян, корневищ или спящих почек. Огонь для них может быть не только угрозой, но и частью цикла жизни.
</a:t>
            </a:r>
            <a:endParaRPr lang="en-US" sz="686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для 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2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сухом климате растения создают тень, удерживают почву и дают пищу животным. Поэтому их выносливость поддерживает жизнь целых экосистем, а не только отдельных видов.
</a:t>
            </a:r>
            <a:endParaRPr lang="en-US" sz="7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Австралии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влажного леса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лесах живут казуары, лягушки, насекомые и другие животные, которым нужна влажная среда. Они используют листву, поваленные стволы и тень как укрытие и место кормления.
</a:t>
            </a:r>
            <a:endParaRPr lang="en-US" sz="850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Хрупкая экосистема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лес особенно чувствителен к изменениям климата и вырубке. Когда исчезает один ярус или источник влаги, нарушается жизнь многих видов, связанных между собой.
</a:t>
            </a:r>
            <a:endParaRPr lang="en-US" sz="865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Многоярусный лес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на севере Австралии получают много осадков, поэтому здесь растут высокие деревья, густой подлесок и множество влаголюбивых растений. Свет проникает к земле через несколько ярусов.
</a:t>
            </a:r>
            <a:endParaRPr lang="en-US" sz="8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 полупустыни: жизнь без лишней воды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Сухой центр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внутренней Австралии занята сухими пространствами, где осадков мало, а солнце очень сильное. Живые организмы приспособились экономить воду и избегать дневной жары.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животные, например красный кенгуру и некоторые ящерицы, становятся активнее ночью или в сумерках. Так они тратят меньше влаги и меньше перегреваются.
</a:t>
            </a:r>
            <a:endParaRPr lang="en-US" sz="82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Редкая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здесь редко образует сплошной покров: чаще встречаются жёсткие травы, колючие кусты и отдельные деревья. Такие формы лучше переносят засуху и бедные почвы.
</a:t>
            </a:r>
            <a:endParaRPr lang="en-US" sz="82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Выносливые обитатели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Эму и другие животные не зависят от постоянных водоёмов так сильно, как обитатели влажных мест. Они могут проходить большие расстояния в поисках пищи и воды.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821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4498" y="1986438"/>
            <a:ext cx="3423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высотных зон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Австралии прохладнее, чем на равнинах, а зимой в отдельных районах выпадает снег. Поэтому здесь формируются леса, луга и участки, приспособленные к короткому лету.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высот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высоких склонах встречаются эвкалиптовые леса и альпийские луга. Растения здесь должны выдерживать ветер, холод и резкие перепады погоды, особенно в ночное время.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холоде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переживают холодный сезон за счёт укрытий, замедления активности и сезонных перемещений. Даже в Австралии холод может быть важным фактором выживания.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водные среды Австралии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источник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дают воду растениям, птицам, рыбам и земноводным. Без них многие виды не смогли бы жить в сухих районах материка и регулярно менять места обитания.
</a:t>
            </a:r>
            <a:endParaRPr lang="en-US" sz="1167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речная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Муррей—Дарлинг особенно важна для людей и природы. Она обеспечивает сельское хозяйство, а также поддерживает поймы, где кормятся и размножаются многие животные.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устья рек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Устья рек соединяют пресную и морскую воду, поэтому становятся местом питания и роста молодых организмов. Эти участки особенно чувствительны к загрязнению и изменению стока.
</a:t>
            </a:r>
            <a:endParaRPr lang="en-US" sz="1160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поймы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Водно-болотные угодья работают как природные фильтры и убежища. Здесь много насекомых, мальков, лягушек и птиц, которым нужны мелководья и растительность по берегам.
</a:t>
            </a:r>
            <a:endParaRPr lang="en-US" sz="116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цепочка австралийской экосистемы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энергия и пища переходят от растений к травоядным и дальше к хищникам.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1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виды исчезают и как их защищают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5910825" y="192942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мест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вырубают леса или строят дороги, животные теряют убежища и коридоры для перемещения. Даже если видовое разнообразие сохраняется, места для жизни становятся слишком маленькими и разрозненными.
</a:t>
            </a:r>
            <a:endParaRPr lang="en-US" sz="562" dirty="0"/>
          </a:p>
        </p:txBody>
      </p:sp>
      <p:sp>
        <p:nvSpPr>
          <p:cNvPr id="13" name="Text 3"/>
          <p:cNvSpPr txBox="1"/>
          <p:nvPr/>
        </p:nvSpPr>
        <p:spPr>
          <a:xfrm>
            <a:off x="5910825" y="2432501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Инвазивные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5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Чужеродные животные и растения могут быстро вытеснять местные виды, конкурируя за пищу, воду и пространство. Поэтому в Австралии особенно важен контроль инвазивных организмов.
</a:t>
            </a:r>
            <a:endParaRPr lang="en-US" sz="634" dirty="0"/>
          </a:p>
        </p:txBody>
      </p:sp>
      <p:sp>
        <p:nvSpPr>
          <p:cNvPr id="14" name="Text 4"/>
          <p:cNvSpPr txBox="1"/>
          <p:nvPr/>
        </p:nvSpPr>
        <p:spPr>
          <a:xfrm>
            <a:off x="5910825" y="2935579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или слишком сильные пожары уничтожают семена, деревья и укрытия, если экосистема не успевает восстановиться. После таких событий природа нуждается в времени и защите.
</a:t>
            </a:r>
            <a:endParaRPr lang="en-US" sz="639" dirty="0"/>
          </a:p>
        </p:txBody>
      </p:sp>
      <p:sp>
        <p:nvSpPr>
          <p:cNvPr id="15" name="Text 5"/>
          <p:cNvSpPr txBox="1"/>
          <p:nvPr/>
        </p:nvSpPr>
        <p:spPr>
          <a:xfrm>
            <a:off x="5910825" y="343865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программы разведения редких животных помогают сохранять популяции. Они защищают не только отдельных представителей, но и целые природные сообщества.
</a:t>
            </a:r>
            <a:endParaRPr lang="en-US" sz="616" dirty="0"/>
          </a:p>
        </p:txBody>
      </p:sp>
      <p:sp>
        <p:nvSpPr>
          <p:cNvPr id="16" name="Text 6"/>
          <p:cNvSpPr txBox="1"/>
          <p:nvPr/>
        </p:nvSpPr>
        <p:spPr>
          <a:xfrm>
            <a:off x="5910825" y="3941735"/>
            <a:ext cx="25311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меры
</a:t>
            </a:r>
            <a:pPr algn="l" indent="0" marL="0">
              <a:lnSpc>
                <a:spcPct val="115000"/>
              </a:lnSpc>
              <a:buNone/>
            </a:pPr>
            <a:r>
              <a:rPr lang="en-US" sz="1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и работа с загрязнением поддерживают качество воды, почвы и воздуха. Это делает экосистемы устойчивее и помогает редким видам выживать в долгосрочной перспективе.
</a:t>
            </a:r>
            <a:endParaRPr lang="en-US" sz="61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помогают сохранять природу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коренных народов Австралии земля не отделена от истории, языка и повседневной жизни. Природные места воспринимаются как часть культурной памяти и ответственности.
</a:t>
            </a:r>
            <a:endParaRPr lang="en-US" sz="91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Сезоны, миграции животных и цветение растений служат важными ориентирами для традиционного образа жизни. Наблюдение за природой помогает понимать, когда и где искать ресурсы.
</a:t>
            </a:r>
            <a:endParaRPr lang="en-US" sz="914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огнём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Контролируемые выжигания проводят небольшими участками, чтобы уменьшить риск крупных пожаров. Такой подход также создаёт мозаичный ландшафт, полезный для разных растений и животных.
</a:t>
            </a:r>
            <a:endParaRPr lang="en-US" sz="91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 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2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охрана природы всё чаще опирается на знания коренных народов. Это помогает принимать решения, которые лучше соответствуют местным условиям и сохраняют разнообразие ландшафтов.
</a:t>
            </a:r>
            <a:endParaRPr lang="en-US" sz="91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Мини-опрос: угадай вид или экосистему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 молоко
</a:t>
            </a:r>
            <a:pPr algn="l" indent="0" marL="0">
              <a:lnSpc>
                <a:spcPct val="115000"/>
              </a:lnSpc>
              <a:buNone/>
            </a:pPr>
            <a:r>
              <a:rPr lang="en-US" sz="4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утконос: он относится к млекопитающим, но откладывает яйца и кормит детёнышей молоком. Такой способ размножения встречается у очень немногих животных.
</a:t>
            </a:r>
            <a:endParaRPr lang="en-US" sz="983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Прыгун с хвостом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идёт о кенгуру: его сильные задние ноги помогают делать длинные прыжки и экономить энергию. Хвост действует как опора и балансир.
</a:t>
            </a:r>
            <a:endParaRPr lang="en-US" sz="1042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риф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 — Большой Барьерный риф. Это не одиночный объект, а огромная система коралловых рифов, где живут рыбы, черепахи и многие другие морские виды.
</a:t>
            </a:r>
            <a:endParaRPr lang="en-US" sz="1042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после заката
</a:t>
            </a:r>
            <a:pPr algn="l" indent="0" marL="0">
              <a:lnSpc>
                <a:spcPct val="115000"/>
              </a:lnSpc>
              <a:buNone/>
            </a:pPr>
            <a:r>
              <a:rPr lang="en-US" sz="4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сухих районах и пустынях многие животные выходят ночью, чтобы избежать жары и потери влаги. Днём они прячутся в тени, норах или под кустами.
</a:t>
            </a:r>
            <a:endParaRPr lang="en-US" sz="10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Австралия неповторима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удивляет тем, что на одном материке уживаются рифы, леса, пустыни и горы. Изоляция и эволюция создали здесь множество неповторимых видов и очень разных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2026-07-25T07:58:54Z</dcterms:created>
  <dcterms:modified xsi:type="dcterms:W3CDTF">2026-07-25T07:58:54Z</dcterms:modified>
</cp:coreProperties>
</file>