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ABZAHLVERSE: короткие немецкие считалки для игры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считалки помогают играть, считать и выбирать водящего весело и честно.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Abzählverse — это считалки и счётные стишки. Они помогают детям начать игру по-немецки без споров, с ритмом, повтором и весёлым звучанием слов.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Abzählverse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53383"/>
            <a:ext cx="502200" cy="40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53" y="4753825"/>
            <a:ext cx="363825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3802" y="4753825"/>
            <a:ext cx="424462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языком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считалки знакомят детей с простыми немецкими словами и показывают, как звучит речь в живом, понятном и дружелюбном виде.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рифмы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окончания и похожие звуки помогают лучше запоминать текст на слух. Рифма делает слова заметными и легко узнаваемыми.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на уроке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считалки дети двигаются, слушают, повторяют и быстрее включаются в работу. Это помогает удержать внимание без длинных объяснений.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слов и чисел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считалках часто встречаются числа и частые слова. Их удобно повторять вслух, сравнивать с русскими словами и запоминать в игре.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Abzählverse нужны на уроке немецкого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немецкая считалка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с ритмом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Abzählverse очень короткие: всего несколько строк, которые легко произносить подряд. Ритм в них чёткий, поэтому текст звучит как маленькая песенка.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ней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считалках часто есть числа, имена, животные и смешные звукоподражания. Именно поэтому они быстро запоминаются и сразу вызывают улыбку.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Abzählverse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строится на ритме: слова произносятся в одном темпе, а ударение помогает слышать каждую строку ясно и без спешки.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часто есть рифма и повтор. Эти детали делают считалку похожей на игру со звуками, а не на обычную фразу.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распределяются по кругу: по одному слову на каждого игрока. Так текст превращается в понятный и честный способ выбора.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выбирают водящего по считалке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Последнее слово делает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последнем слове выбирается тот, на кого оно пришлось. Именно он получает роль или становится водящим.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Игроки встают в круг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участники становятся рядом, чтобы считалка могла идти по очереди от одного игрока к другому.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Начинается произнесение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Считалку говорят вслух по одному слову на каждого участника. Темп должен быть ровным и понятным.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Счёт при необходимости повторяют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длиннее круга, считалку начинают снова. Так выбор остаётся случайным и одинаково честным для всех.
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624" y="2042220"/>
            <a:ext cx="428700" cy="342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1699" y="2023167"/>
            <a:ext cx="428700" cy="3810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1624" y="4224420"/>
            <a:ext cx="428700" cy="342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24420"/>
            <a:ext cx="428700" cy="3429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Abzählverse и игра в классе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пары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помогает быстро определить партнёра для задания. Дети не спорят и сразу переходят к работе, потому что выбор делает сам текст.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отвечающий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первый ученик, Abzählverse позволяют выбрать его без лишнего ожидания. Это особенно удобно на коротком этапе урока.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пауза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считалка помогает сделать паузу живой и весёлой. Она не утомляет, а мягко возвращает внимание к уроку.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 2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классе такие тексты особенно удобны: они короткие, звучные и понятные. Дети быстро запоминают их и охотно повторяют.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слова и звук в немецких считалках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Abzählverse часто встречаются необычные слова и забавные звуковые сочетания. Они звучат ярко, поэтому дети слушают их с интересом и без страха ошибиться.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считалка больше похожа на игру звуков, чем на обычное предложение. Это помогает увидеть, что немецкий язык может звучать легко, весело и почти как песенка.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делает слова устойчивыми в памяти. Поэтому считалка помогает не только играть, но и тренировать слух к немецкой речи.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ритм помогает детям быстрее узнавать и запоминать слова на слух. Когда темп ровный, текст легче повторять хором.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удобны для произношения по одному и в группе. Ребёнок слышит, где делать паузу, и лучше улавливает немецкое ударение.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запоминать немецкие слова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числа легко произносить и сравнивать с русскими словами. Это делает считалку удобной для игры и для первых шагов в немецком языке.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2–10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диапазон, который часто встречается в считалках и помогает тренировать счёт.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темы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Abzählverse в живой детской традиции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Считалка, которую передают из уст в уста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Abzählverse живут не в учебнике, а в детской игре. Сегодня её произнёс один ребёнок, завтра — весь класс, и текст уже немного изменился. Именно так фольклор остаётся живым: каждый запоминает его на слух и добавляет что-то своё.
</a:t>
            </a:r>
            <a:endParaRPr lang="en-US" sz="155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игра — разные 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классах одна и та же считалка может звучать по-разному. Где-то меняется слово, где-то — ритм, а где-то дети смеются и придумывают новую строчку. Но смысл остаётся прежним: быстро, честно и весело выбрать участника.
</a:t>
            </a:r>
            <a:endParaRPr lang="en-US" sz="1662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Текст, который принадлежит всем
</a:t>
            </a:r>
            <a:pPr algn="l" indent="0" marL="0">
              <a:lnSpc>
                <a:spcPct val="100000"/>
              </a:lnSpc>
              <a:buNone/>
            </a:pPr>
            <a:r>
              <a:rPr lang="en-US" sz="103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Abzählverse нет одного-единственного автора в привычном смысле. Это общий детский текст, который переходит от ребёнка к ребёнку, от игры к игре. Поэтому он легко запоминается, а его звучание становится знакомым и почти домашним.
</a:t>
            </a:r>
            <a:endParaRPr lang="en-US" sz="15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Abzählverse тренируют слух: дети замечают рифму, повтор и одинаковые звуки. Это помогает лучше различать немецкую речь и быстрее узнавать знакомые слова в коротком тексте.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развивает память, потому что ребёнок удерживает в голове последовательность слов и счёт. Чем чаще текст повторяется, тем увереннее он произносится без подсказки.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отрабатывать произношение коротких немецких слов и слогов. Ритм подсказывает, где сделать паузу, а где выделить ударение, чтобы речь звучала яснее.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Abzählverse учат и правилам игры: ждать своей очереди, не спорить с результатом и спокойно принимать выбор, который сделал счёт. Это делает игру дружелюбной и честной.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немецкая считалка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Abzählverse в игре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короткая считалка помогает быстро и без споров выбрать игрока или роль.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Считалки с числами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слышны цифры, а счёт идёт почти как маленький марш. Они особенно удобны для урока, потому что помогают повторять числа и держать ровный ритм.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Ритмичные и певучие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Abzählverse звучат как короткая песенка. В них важны темп, повтор и лёгкое проговаривание, поэтому дети быстро подхватывают текст и произносят его почти хором.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и смешные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встречаются забавные слова, неожиданные звуки и шутливые повторы. Такой вариант особенно нравится детям, потому что считалка превращается в маленькую игру со словом.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длинные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считалки заканчиваются за несколько секунд, другие звучат дольше и дают больше времени на выбор. Но у всех остаются общие признаки: ритм, счёт и назначение игрока.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Abzählverse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часто встречаются в считалках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Зайцы, коты и другие весёлые герои
</a:t>
            </a:r>
            <a:pPr algn="l" indent="0" marL="0">
              <a:lnSpc>
                <a:spcPct val="100000"/>
              </a:lnSpc>
              <a:buNone/>
            </a:pPr>
            <a:r>
              <a:rPr lang="en-US" sz="80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Abzählverse часто появляются животные, потому что они сразу вызывают улыбку. Заяц прыгает, кот крадётся, а собака сторожит игру. Такие персонажи делают текст ярким и помогают детям легко представить сцену считалки.
</a:t>
            </a:r>
            <a:endParaRPr lang="en-US" sz="1238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Звёзды, мячики и знакомые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86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считалке звучат звёзды, мячики, колокольчики или кубики. Эти простые образы знакомы каждому ребёнку, поэтому текст быстро запоминается. Он как будто рисует маленькую картинку прямо в голове.
</a:t>
            </a:r>
            <a:endParaRPr lang="en-US" sz="1328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Фантазийные буквы и сказочные герои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считалка уводит в мир выдумки: там могут появиться смешные буквы, необычные существа и сказочные персонажи. Такие образы особенно удачны для иллюстрации, потому что они делают игру немного волшебной.
</a:t>
            </a:r>
            <a:endParaRPr lang="en-US" sz="12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помогает услышать немецкие слова в коротком и понятном тексте. Ребёнок не пугается длинных фраз и быстрее включается в речь, потому что всё звучит просто и ритмично.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Abzählverse делают урок живым: появляется движение, игра и маленькая интрига. Так немецкий язык воспринимается не как трудное правило, а как весёлая речевая игра.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повторения дети тренируют произношение, ударение и паузы между словами. Короткий текст легче произнести вместе с классом, а потом попробовать самому без подсказки.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Abzählverse связаны с уроком немецкого языка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89900" y="173200"/>
            <a:ext cx="11212200" cy="10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считалка нужна, а когда нет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719600" y="14813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выбрать роль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игре надо честно определить водящего, считалка помогает сделать выбор быстро и без спора. Каждый слышит одно и то же правило.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512850" y="293545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 уже распределили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роли заранее известны и выбор делать не нужно, Abzählverse можно не использовать. Тогда игра начинается сразу, без лишнего шага.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10775" y="47620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Подвижная игра начинается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активной игре считалка особенно удобна: она задаёт старт, собирает внимание и превращает выбор в короткий, понятный и весёлый момент.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55" y="4132885"/>
            <a:ext cx="10715700" cy="19987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38375" y="220875"/>
            <a:ext cx="11232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считалки любимыми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643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который хочется повторять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нравится, когда текст звучит почти как песенка. Ритм помогает быстро подхватить слова, а повторение делает считалку понятной и запоминающейся.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6421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слова без страха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считалках есть шутливые звуки и необычные слова, поэтому они не пугают. Наоборот, ребёнок слышит, что немецкий может быть лёгким, весёлым и совсем не строгим.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темы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Abzählverse, zählen и Verse показывают, что речь идёт о счёте и стихах. Эти слова помогают понять, как в игре соединяются язык, ритм и короткий текст.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Rhythmus, Reim, Spiel и Kreis объясняют саму форму считалки. В ней важны круг детей, повторяющийся ритм и рифма, которая делает слова звучными и удобными для памяти.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Wörter, Zahl, Auswahl и водящий помогают описать результат игры. Считалка выбирает участника честно, а значит, слово становится не только текстом, но и действием.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Abzählverse: игра, язык и маленькая победа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Abzählverse делают выбор в игре честным, а немецкие слова — понятными и весёлыми. Они помогают слушать ритм, запоминать короткие фразы и уверенно говорить по-немецки вслух.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2026-05-25T00:03:58Z</dcterms:created>
  <dcterms:modified xsi:type="dcterms:W3CDTF">2026-05-25T00:03:58Z</dcterms:modified>
</cp:coreProperties>
</file>