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в английском языке: предложения, помощь и вежливое общение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предложить помощь, вещь или решение вежливо и по-английски?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помогают звучать естественно в разговоре: дома, в школе, в магазине и при общении с друзьями. Для 6 класса важно знать короткие вежливые модели и простые ответы, чтобы легко строить диалог без ошибок.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offers нужны на уроках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offer в английском языке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 — это реплика, в которой человек предлагает помощь, предмет, действие или совместный план. Такая фраза показывает готовность быть полезным и поддержать собеседника.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offers обычно звучат мягко и уважительно. Для этого используют вопросы и специальные формулы с модальными словами, чтобы предложение не казалось резким или навязчивым.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offer связан с угощением: чаем, соком, бутербродом или водой. В таких ситуациях человек предлагает что-то простое и сразу получает короткий ответ.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 также используется, когда нужно помочь с сумкой, открыть дверь, одолжить ручку или книгу. Это очень частая модель в школьной и домашней речи.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offer предлагает сделать что-то вместе: пойти, подождать, выбрать вариант или начать задание. Так учащиеся учатся договариваться спокойно и дружелюбно.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чаще всего встречаются в простых диалогах и помогают предлагать что-то вежливо.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с would, can, shall и how about звучат естественно и легко запоминаются.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английской речи для 6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 offers и их 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в школьных диалогах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offer помогает быстро решить бытовую ситуацию: одолжить ручку, дать ластик, показать страницу или помочь понять новое слово. Такие реплики делают общение спокойным и доброжелательным.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работают вместе, они часто предлагают помощь с заданием или проектом. Это удобно для распределения обязанностей и показывает уважение к партнёру по работе.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учителем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тоже может использовать offer: помочь с трудным словом, объяснить правило или подсказать, где найти нужную информацию. Так дети слышат вежливую речь в реальной ситуации.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offers звучат проще, но вежливость остаётся важной. Можно предложить книгу, поделиться предметом или вместе подготовиться к уроку без 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чаще всего используются короткие готовые формулы, потому что их легко произносить и быстро понимать в разговоре.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простые и вежливые модели, поэтому их стоит выучить в первую очередь.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offers для 6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 в предложениях offers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звучат вежливые offers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offer обычно начинается с вопроса или осторожной формы. Такая структура звучит дружелюбно и показывает, что собеседнику оставляют выбор.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would, can и shall делают фразу спокойной и корректной. Они помогают избежать слишком прямого тона, который в английском может звучать грубо.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Would you like a sandwich? или Can I carry your bag? легко использовать в школе, дома и в общественных местах, если нужно предложить помощь.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всем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уместны с друзьями, учителем и незнакомыми людьми. Меняется только степень официальности, но вежливый смысл остаётся одинаковым.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диалог с offer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короткого вежливого общения на английском языке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отказ на предложение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ответы на offer — Yes, please и Yes, thank you. Они звучат просто, дружелюбно и подходят для большинства обычных ситуаций в классе и 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ответ часто короче, чем в русском, но при этом он должен оставаться вежливым. Один вежливый ответ лучше, чем резкое слово без смягчения.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не подходит, лучше сказать No, thanks, No, thank you или I’m OK. Такой отказ звучит спокойно и не обижает собеседника.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отказе важно сохранить доброжелательность. Фразы вроде That’s very kind of you помогают показать благодарность, даже если человек не принимает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 и типовые речевые модели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offers, согласия и отказа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ситуация может вести к разным вежливым ответам.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ответа короткая, понятная и почти всегда сохраняет вежливый тон.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в магазине и кафе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 полки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заходит в магазин и не сразу находит нужный товар. Продавец вежливо улыбается и спрашивает: «Can I help you?» Такая фраза помогает начать разговор спокойно и естественно, без давления и лишней формальности.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напитка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официант предлагает воду или сок, чтобы гость быстрее сделал выбор. Фразы «Would you like water?» и «Would you like to try this?» звучат дружелюбно и подходят для обычного школьного английского.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совет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offer нужен не для покупки, а для внимания к человеку. Если кто-то растерялся, можно предложить помощь с пакетом, меню или заказом. В таких сценах английский звучит вежливо, коротко и очень по-жизненному.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фраза, тем быстрее ученик использует её в разговоре. Простые готовые модели особенно полезны на уроке и в коротких 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короткие конструкции: они проще для запоминания и чаще встречаются в учебных ситуациях. Редкие формы запоминаются хуже.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фраз для 6 класса; сводные значения по условию задания.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offers легче всего запомнить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дословно переносить русскую фразу в английский. Конструкция «You want tea?» звучит слишком прямо, поэтому лучше использовать вежливую модель «Would you like tea?».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вежливой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 слова, которые смягчают предложение. Фраза «I help you?» выглядит неправильно и неестественно, а стандартный вариант «Can I help you?» сразу звучит дружелюбнее.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«No» сам по себе может показаться резким, особенно вежливому собеседнику. Лучше добавить «No, thank you» или «No, thanks», чтобы сохранить спокойный и корректный тон.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тон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offers важно не только значение, но и структура фразы. Если порядок слов нарушен или голос звучит слишком резко, предложение помощи перестаёт быть вежливым и естественным.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offers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фразу для offer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построена по типичной модели школьного диалога: предмет, адресат, степень вежливости, затем выбор формы и ответа.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часто встречается короткий разговор между одноклассниками: один предлагает ручку, ластик или помощь с заданием, а другой отвечает кратко и вежливо. Такие сцены легко разыграть в классе, потому что они похожи на обычный школьный день.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для 6 класса друзья часто предлагают делать работу вместе, делиться материалами или начинать проект вдвоём. Это удобная ситуация для фраз «Shall I…?» и «How about…?», потому что они показывают совместное решение без давления.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 ужином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домашнем диалоге offer звучит естественно и спокойно. Кто-то предлагает чай, хлеб или помощь с уборкой стола, а в ответ слышны привычные «Yes, please» и «No, thank you». Именно такие реплики помогают запомнить английскую вежливость.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в учебных диалогах 6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 дают больше всего возможностей для коротких вежливых предложений. В них особенно важны помощь, выбор и совместные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дом дают основной объём offer-ситуаций. Значит, именно эти темы стоит тренировать чаще всего на уроках английского.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сводка по условию задания.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offers встречаются чаще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«please» делает просьбу и предложение мягче. Оно помогает не звучать слишком прямо и хорошо подходит к фразам «Would you like…?» и «Can I help you?».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«thank you» показывает, что вы цените внимание собеседника. Она особенно уместна после предложения помощи, напитка или предмета, когда нужно ответить коротко и по-доброму.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«sorry» помогает смягчить отказ или поправку. В offers оно делает речь аккуратнее, если нужно отказаться, не обидев человека, или вежливо остановить разговор.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и could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слова «would» и «could» делают предложение более вежливым. С ними фразы звучат спокойно и естественно: «Would you like water?» или «Could I help you?».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которые делают речь вежливой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40575"/>
            <a:ext cx="3848986" cy="27339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мысль может звучать вежливо или слишком прямо. Это помогает выбрать естественную форму для разговора.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модели чаще строятся как вопрос или мягкое предложение. Короткий ответ тоже должен звучать корректно, а не обрывисто.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offers.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и менее удачных offers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offers для урока английского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offer означает предложение, а выражения «Would you like…?» и «Can I help you?» помогают сразу построить вежливый диалог на уроке или дома.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«Can I help you?» звучит как готовность поддержать человека. Она подходит для магазина, класса и любой ситуации, где нужна простая вежливая помощь.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«Shall I…?» часто используется, когда предлагается что-то сделать самому: открыть окно, принести воду или начать действие. Она короткая и легко запоминается.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«Thank you» и «No, thank you» нужны почти в каждом диалоге с offer. Они помогают ответить спокойно, коротко и без грубости.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 — это вежливый способ начать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Offers помогают говорить по-английски естественно: предлагать, соглашаться, отказываться и благодарить без резкости. Если помнить простые модели, диалог сразу становится понятным, коротким и дружелюбным.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2026-05-30T17:59:41Z</dcterms:created>
  <dcterms:modified xsi:type="dcterms:W3CDTF">2026-05-30T17:59:41Z</dcterms:modified>
</cp:coreProperties>
</file>