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в мир римских цифр: просто, интересно и без путаницы.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цифры Рима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Древнего Рима до наших дней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появились очень давно в Древнем Риме. Это запись без привычных цифр, где числа составляют из нескольких знаков. Такие обозначения и сегодня встречаются на часах, в книгах и названиях веков.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знака для начала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обозначает 1. Это самый простой знак, с которого начинается знакомство с римской нумерацией. Он помогает легко увидеть, как число растёт по одной единице.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V и X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означает 5, а X — 10. Эти два знака вместе с I открывают почти все первые римские числа. Их удобно запомнить как три ключа к счёту.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складывается из знаков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знаки стоят рядом и идут от большего к меньшему, их значения складываются. Так получаются II, III и VI — числа, которые читаются почти как маленький счётчик.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знакам 5 и 10 можно добавлять палочки I. Поэтому VIII легко прочитать как 5 плюс 3, а не как загадку из древнего письма.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помогает сразу видеть состав числа. Ребёнок замечает, сколько единиц прибавилось, и быстрее понимает, как устроено римское число.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классов достаточно выучить две важные пары без лишних хитростей.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римских чисел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помогают запомнить особые записи IV и IX.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прочитать римское число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строится на сравнении соседних знаков и их положении слева или справа.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025" y="1845400"/>
            <a:ext cx="9735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0381" y="1845400"/>
            <a:ext cx="121688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4570" y="1845400"/>
            <a:ext cx="121688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9754" y="1845400"/>
            <a:ext cx="146025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97850" y="1845400"/>
            <a:ext cx="121688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5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— 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обозначается одной палочкой. Это самая первая запись, с которой удобно начинать знакомство с римскими цифрами и не бояться длинных названий.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— II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— это две палочки рядом. Значение легко заметить сразу, потому что знак просто повторяется и не требует сложных правил.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— III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записывается тремя палочками подряд. Такая запись напоминает маленькую лесенку, по которой число уверенно поднимается ещё на одну ступеньку.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— IV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пишется как I перед V. Здесь уже работает особое правило: меньший знак стоит слева и уменьшает число, чтобы запись была короче.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— V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обозначается знаком V. Он завершает первую группу чисел и помогает перейти от маленьких палочек к более крупным римским обозначениям.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6 до 10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записывается как IX, потому что один знак стоит слева и вычитается. Десять обозначается X — это уже новая важная вершина римского счёта.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к числу 5 постепенно прибавляются единицы: VI, VII и VIII. Ребёнок видит, как число растёт шаг за шагом, почти как по лесенке.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3731" y="3875224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06442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8319" y="322275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11 до 15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— XI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десяти добавляется одна единица. Запись остаётся короткой и понятной, потому что сначала стоит X, а потом прибавляется знак I.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— XV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Пятнадцать записывается как X и V рядом. Это число удобно запомнить, потому что в нём сразу видны десять и пять, без лишних украшений.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— XII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десяти идут ещё две единицы. В числе видно, что X остаётся главным знаком, а две палочки I добавляют нужное значение.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— XIII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единицы рядом с десятью дают число 13. Такая запись помогает заметить, что римские числа часто складываются из знакомых маленьких частей.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— XIV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появляется особая пара IV. Сначала читается X, затем прибавляется 5 и вычитается 1, поэтому число 14 становится аккуратным и коротким.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3512" y="1845400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16 до 20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— XVI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15 добавляется ещё одна единица. В записи остаются X и V, а палочка I показывает, что счёт продвинулся на шаг вперёд.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— XVII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Семнадцать строится из десяти, пяти и двух единиц. Число выглядит длиннее, но читается по знакомому правилу сложения справа налево.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— XVIII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Восемнадцать содержит три единицы после X и V. Здесь особенно хорошо видно, как римская запись собирает число из уже известных знаков.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— XIX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Девятнадцать записывается особым способом. Сначала стоит X, затем IX, и это значит: десять плюс девять, а не просто длинная цепочка единиц.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— XX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обозначается двумя знаками X подряд. Это очень удобно: две десятки стоят рядом и сразу показывают полное значение числа.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подсказывает время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видны на часах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круглых часах часто стоят римские цифры от I до XII. Они помогают быстро находить числа и делают циферблат красивым и торжественным.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встречается IIII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IV на часах пишут IIII. Так можно увидеть на старинных и декоративных моделях, и это не ошибка, а особая традиция.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римские цифры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увидеть на круглых часах, где римские знаки помогают обозначить часы от I до XII и сразу привлекают внимание.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названиях веков и в книгах, когда нужно показать порядок частей, глав или страниц по-особому.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есть на памятниках, старинных надписях и некоторых декоративных табличках. Там они делают запись более торжественной и старинной.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их используют в именах правителей и в названиях событий. Поэтому такие знаки полезно узнавать сразу, как знакомые следы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записи римского числа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собрать число из знаков I, V и X без 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правила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I, V и X нужно запомнить как главные помощники. Они означают 1, 5 и 10, а значит, с них начинается чтение почти всех простых записей.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знак обычно не пишут четыре раза подряд. Поэтому число 4 записывают как IV, а число 9 — как IX, чтобы запись была короче.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меньший знак стоит справа, значения складываются. Если слева, он вычитается. Это правило помогает читать числа спокойно и без смешных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римские цифры живут в старых вещах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камне, который помнит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старинной каменной надписи римские цифры выглядят особенно серьёзно. Они помогают понять, что запись связана с прошлым, и будто шепчут: «Здесь уже была история». Так памятники становятся похожими на каменные дневники.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книге, где страницы любят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книгах римские цифры часто показывают главы, части или особые страницы. Благодаря им текст выглядит аккуратно и немного торжественно. Ребёнок легко замечает такие знаки и чувствует себя настоящим маленьким исследователем.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памятнике и в имени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нередко украшают памятники и встречаются в именах правителей. Они не просто считают, а добавляют надписи важность и красоту. Поэтому такие буквы-цифры хочется рассматривать внимательно, как секретный знак прошлого.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и обычные цифры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цифры удобны, когда нужно считать быстро, решать примеры и записывать большие числа. Они привычны, как школьный ранец на спине.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лучше подходят для коротких записей, дат, названий веков и украшения текста. Они выглядят нарядно и сразу выделяются среди других знаков.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полезны по-разному. Одна помогает в счёте, а другая — читать старинные и красивые обозначения без удивления и лишней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римское число шаг за шагом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сверить запись с правилами сложения и вычитания знаков.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практики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узнавать совсем короткие записи: III, V и IX. Они быстро запоминаются и помогают глазам привыкнуть к римским знакам без спешки.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читать более длинные числа, например XII, XIV и XIX. Здесь уже видно, как к десятке добавляются единицы или как знак ставится слева.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развивают внимание и делают счёт интереснее. Это почти игра в расшифровщика, только без шпионских очков и секретных кнопок.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встречаются на часах, в книгах и на старинных надписях. Если помнить эти три знака и простые правила, читать такие записи станет легко.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знаки римской нумерации — I, V и X. Если знак стоит справа, число увеличивается, а если слева, число уменьшается. Очень удобно, правда?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уже не пугают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познакомились с римской нумерацией и научились читать числа до 20. Теперь I, V и X выглядят не загадкой, а понятными помощниками на часах, в книгах и на памятниках.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2026-05-20T14:06:21Z</dcterms:created>
  <dcterms:modified xsi:type="dcterms:W3CDTF">2026-05-20T14:06:21Z</dcterms:modified>
</cp:coreProperties>
</file>