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jpe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1284" y="798653"/>
            <a:ext cx="3219378" cy="37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48" y="1340068"/>
            <a:ext cx="50994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— душа музыки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587213" y="2932965"/>
            <a:ext cx="3978600" cy="7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Слушаем музыку, узнаём мелодию, как знакомый голос.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413148" y="4070025"/>
            <a:ext cx="41589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1367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Слушаем, как звучит мелодия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700373" y="2551792"/>
            <a:ext cx="3920100" cy="168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складывается из звуков, идущих друг за другом. Она может быть весёлой, спокойной, торжественной или грустной — и именно по ней музыку часто узнают с первых нот.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4318" y="1226125"/>
            <a:ext cx="405000" cy="405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49392" y="2971106"/>
            <a:ext cx="405000" cy="405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8219" y="1226125"/>
            <a:ext cx="405000" cy="405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433003" y="2993606"/>
            <a:ext cx="405000" cy="36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3" name="Text 1"/>
          <p:cNvSpPr txBox="1"/>
          <p:nvPr/>
        </p:nvSpPr>
        <p:spPr>
          <a:xfrm>
            <a:off x="624318" y="1713982"/>
            <a:ext cx="3734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помогают памяти
</a:t>
            </a:r>
            <a:endParaRPr lang="en-US" sz="1200" dirty="0"/>
          </a:p>
        </p:txBody>
      </p:sp>
      <p:sp>
        <p:nvSpPr>
          <p:cNvPr id="14" name="Text 2"/>
          <p:cNvSpPr txBox="1"/>
          <p:nvPr/>
        </p:nvSpPr>
        <p:spPr>
          <a:xfrm>
            <a:off x="624318" y="2131345"/>
            <a:ext cx="36450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короткая фраза звучит снова и снова, её легко уловить и напеть. Повтор действует как музыкальная подсказка и быстро делает мелодию знакомой.
</a:t>
            </a:r>
            <a:endParaRPr lang="en-US" sz="900" dirty="0"/>
          </a:p>
        </p:txBody>
      </p:sp>
      <p:sp>
        <p:nvSpPr>
          <p:cNvPr id="15" name="Text 3"/>
          <p:cNvSpPr txBox="1"/>
          <p:nvPr/>
        </p:nvSpPr>
        <p:spPr>
          <a:xfrm>
            <a:off x="624318" y="345896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изменения оживляют музыку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624318" y="387632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Чуть изменённая фраза уже не кажется однообразной. Она остаётся узнаваемой, но добавляет интерес, словно знакомая дорожка вдруг делает весёлый поворот.
</a:t>
            </a:r>
            <a:endParaRPr lang="en-US" sz="900" dirty="0"/>
          </a:p>
        </p:txBody>
      </p:sp>
      <p:sp>
        <p:nvSpPr>
          <p:cNvPr id="17" name="Text 5"/>
          <p:cNvSpPr txBox="1"/>
          <p:nvPr/>
        </p:nvSpPr>
        <p:spPr>
          <a:xfrm>
            <a:off x="4808219" y="1713982"/>
            <a:ext cx="36201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рисунок звуков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4808219" y="2131345"/>
            <a:ext cx="36201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звуки идут ясно и без лишней путаницы, мелодия запоминается почти сама собой. Детские песни часто строятся именно так, чтобы их хотелось повторить.
</a:t>
            </a:r>
            <a:endParaRPr lang="en-US" sz="900" dirty="0"/>
          </a:p>
        </p:txBody>
      </p:sp>
      <p:sp>
        <p:nvSpPr>
          <p:cNvPr id="19" name="Text 7"/>
          <p:cNvSpPr txBox="1"/>
          <p:nvPr/>
        </p:nvSpPr>
        <p:spPr>
          <a:xfrm>
            <a:off x="3433003" y="3458962"/>
            <a:ext cx="47967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мотив становится знаком песни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3433004" y="3876325"/>
            <a:ext cx="47967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одна маленькая музыкальная идея звучит несколько раз и становится главным «знаком» всей песни. Услышал её — и сразу вспомнил мелодию.
</a:t>
            </a:r>
            <a:endParaRPr lang="en-US" sz="900" dirty="0"/>
          </a:p>
        </p:txBody>
      </p:sp>
      <p:sp>
        <p:nvSpPr>
          <p:cNvPr id="21" name="Text 9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мелодию легко запомнить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306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мелодия движется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050551" y="1428063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Вверх и вниз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50550" y="1996638"/>
            <a:ext cx="35853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звуки будто поднимаются выше, а низкие опускаются ниже. Поэтому мелодия звучит как движение по лестнице: то вверх, то вниз, то почти на месте.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50551" y="2893442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рисует линию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50550" y="3462017"/>
            <a:ext cx="35853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посмотреть на мелодию как на волнистую линию, её движение становится видно глазами. Такой образ помогает детям быстрее заметить, как музыка «шагает» по высоте.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складывается мелодия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9812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звуков показывает, звучит ли мелодия выше или ниже. Благодаря этому одна и та же песенка может казаться совсем разной по настроению.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2103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Длительность и паузы задают ритм дыхания музыки. Если сделать паузу или протянуть звук дольше, знакомая фраза сразу меняет свой характер.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00900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движения тоже важно: мелодия может плыть плавно или прыгать маленькими шагами. Именно из этих деталей складывается её музыкальный образ.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661550" y="1157995"/>
            <a:ext cx="7725300" cy="142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Мажор и минор помогают музыке звучать по-разному: светло или задумчиво, радостно или печально.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70815" y="3095994"/>
            <a:ext cx="2874600" cy="9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6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6000" dirty="0"/>
          </a:p>
        </p:txBody>
      </p:sp>
      <p:sp>
        <p:nvSpPr>
          <p:cNvPr id="8" name="Text 3"/>
          <p:cNvSpPr txBox="1"/>
          <p:nvPr/>
        </p:nvSpPr>
        <p:spPr>
          <a:xfrm>
            <a:off x="6078290" y="3095994"/>
            <a:ext cx="24588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ладa особенно заметно меняют характер мелодии.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3070815" y="4112094"/>
            <a:ext cx="28746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музыки: основные лады — мажор и минор.
</a:t>
            </a:r>
            <a:endParaRPr lang="en-US" sz="98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0104" y="1073548"/>
            <a:ext cx="3927150" cy="18561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553720" y="1073548"/>
            <a:ext cx="3927150" cy="185619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Поющая мелодия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514355" y="4762976"/>
            <a:ext cx="295425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3" name="Text 2"/>
          <p:cNvSpPr txBox="1"/>
          <p:nvPr/>
        </p:nvSpPr>
        <p:spPr>
          <a:xfrm>
            <a:off x="856172" y="3109175"/>
            <a:ext cx="3461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— первый музыкальный инструмент
</a:t>
            </a:r>
            <a:endParaRPr lang="en-US" sz="1258" dirty="0"/>
          </a:p>
        </p:txBody>
      </p:sp>
      <p:sp>
        <p:nvSpPr>
          <p:cNvPr id="14" name="Text 3"/>
          <p:cNvSpPr txBox="1"/>
          <p:nvPr/>
        </p:nvSpPr>
        <p:spPr>
          <a:xfrm>
            <a:off x="856172" y="3570900"/>
            <a:ext cx="3461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Человеческий голос умеет не только говорить, но и петь. Поэтому мелодии часто строят так, чтобы их было удобно произнести и легко удержать на дыхании. Тогда песню хочется напевать снова и снова.
</a:t>
            </a:r>
            <a:endParaRPr lang="en-US" sz="1270" dirty="0"/>
          </a:p>
        </p:txBody>
      </p:sp>
      <p:sp>
        <p:nvSpPr>
          <p:cNvPr id="15" name="Text 4"/>
          <p:cNvSpPr txBox="1"/>
          <p:nvPr/>
        </p:nvSpPr>
        <p:spPr>
          <a:xfrm>
            <a:off x="4769801" y="3109175"/>
            <a:ext cx="3461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Песня, которую можно подхватить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4769801" y="3570900"/>
            <a:ext cx="3461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Колыбельные, народные песни и школьные песенки особенно любят ясную мелодию. Она звучит мягко, понятно и дружелюбно, будто сама приглашает присоединиться. Такой напев удобно петь даже целым классом.
</a:t>
            </a:r>
            <a:endParaRPr lang="en-US" sz="125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идеи к мелодии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короткое настроение превращается в готовую музыкальную фразу.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77940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повтор и изменение делают мелодию живой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777743" y="1861762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повторить фразу чуть выше или ниже, мелодия остаётся знакомой, но уже не звучит одинаково. Это делает её интереснее.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65547" y="3446350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громкости тоже меняет впечатление: тихая фраза кажется нежнее, а громкая — увереннее и торжественнее.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65547" y="1861762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помогает слушателю сразу узнать знакомую музыкальную мысль. Ухо цепляется за неё, как за любимую песенку из мультфильма.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77743" y="3446350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повтор сочетается с небольшими переменами, мелодия получает и прочность, и свежесть. Именно поэтому её хочется слушать ещё раз.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147" y="1567421"/>
            <a:ext cx="378000" cy="37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15047" y="1605221"/>
            <a:ext cx="378000" cy="302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654597" y="3144761"/>
            <a:ext cx="378000" cy="37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1" name="Text 1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Мажор и минор: два настроения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1097280" y="158079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Мажор звучит светло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413147" y="2230532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Мажор обычно воспринимается как ясный, тёплый и радостный. Такая мелодия легко поднимает настроение и будто улыбается слушателю.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5418179" y="158079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Минор звучит мягче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4734047" y="2230532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Минор часто кажется задумчивым, спокойным или немного грустным. Он помогает музыке звучать тише и глубже, как вечерний разговор.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3257729" y="315813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Лад меняет характер песни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2573597" y="3807871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короткая мелодия может стать совсем другой, если в ней сменится лад. Тогда знакомые звуки начинают рассказывать новую историю.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700" y="2081450"/>
            <a:ext cx="8446800" cy="24581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поют по-разному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19848" y="1197000"/>
            <a:ext cx="36147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мелодия на флейте звучит легко и воздушно, будто тёплый ветерок. Скрипка делает её певучей и мягкой, а фортепиано — чёткой и ясной.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16323" y="1197000"/>
            <a:ext cx="36147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Меняется тембр инструмента, и знакомая мелодия получает новый характер. Поэтому в детских пьесах один мотив может звучать то нежно, то торжественно, то совсем игриво.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мелодия помогает песне и танцу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1095090" y="2986661"/>
            <a:ext cx="3456000" cy="12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 песне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помогает словам запомниться и делает их выразительнее. Когда текст и напев дружат, песню хочется подпевать снова и снова.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50323" y="2986661"/>
            <a:ext cx="3456000" cy="12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ритм и характер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в песне, и в танце мелодия задаёт настроение. Простая и ясная мелодия удобна для пения, движения и весёлой игры.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397238" y="1333500"/>
            <a:ext cx="3456000" cy="117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в танце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танце мелодия подсказывает, где шагнуть, подпрыгнуть или повернуться. Музыка будто сама ведёт ноги в нужную сторону.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в сказочной музыке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413150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героев и чудес композитор придумывает короткий мотив, который легко узнать. Такой музыкальный знак помогает сразу понять, кто появился в сказке.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267413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Лес, замок, волшебство или смешной персонаж тоже могут иметь свою мелодию. Она создаёт картину без слов, прямо в воображении слушателя.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121675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мотив возвращается снова, герой как будто снова выходит на сцену. Так музыка помогает следить за приключениями, как за любимой книжкой.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91408" y="1197864"/>
            <a:ext cx="2755195" cy="3319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8021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мелодия в нотах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98119" y="1544371"/>
            <a:ext cx="2330100" cy="14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 нотном стане мелодия записывается знаками, которые показывают высоту звуков. По положению нот сразу видно, какой звук звучит выше, а какой ниже.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215824" y="2799534"/>
            <a:ext cx="2330100" cy="14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Длина ноты и паузы помогают прочитать, как музыка течёт во времени. Благодаря записи мелодию можно увидеть глазами и потом сыграть точно так же.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9992" y="1702506"/>
            <a:ext cx="486000" cy="388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58677" y="1653906"/>
            <a:ext cx="486000" cy="486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66093" y="1653906"/>
            <a:ext cx="486000" cy="486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и композиторская мелодия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12662" y="2387196"/>
            <a:ext cx="23013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мелодия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624318" y="3275228"/>
            <a:ext cx="2324700" cy="105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живёт в памяти людей, передаётся от поколения к поколению и может немного меняться, как любимая история, которую пересказывают по-своему.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421346" y="2387196"/>
            <a:ext cx="23013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композитора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3433003" y="3275228"/>
            <a:ext cx="2324700" cy="105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создаёт конкретный автор, поэтому у такой музыки есть имя и известный создатель. Она записывается и звучит так, как задумал композитор.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228763" y="2387196"/>
            <a:ext cx="23013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у обеих
</a:t>
            </a:r>
            <a:endParaRPr lang="en-US" sz="1500" dirty="0"/>
          </a:p>
        </p:txBody>
      </p:sp>
      <p:sp>
        <p:nvSpPr>
          <p:cNvPr id="16" name="Text 7"/>
          <p:cNvSpPr txBox="1"/>
          <p:nvPr/>
        </p:nvSpPr>
        <p:spPr>
          <a:xfrm>
            <a:off x="6240419" y="3275228"/>
            <a:ext cx="2324700" cy="105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народные, и авторские мелодии могут быть очень красивыми и запоминающимися. Главное — они долго живут и радуют слушателей снова и снова.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внимательного слушания мелодии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по шагам услышать строение мелодии и её настроение.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2462700" cy="16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мелодию называют душой музыки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215879" y="594360"/>
            <a:ext cx="2468700" cy="11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чаще всего остаётся в памяти после прослушивания. Даже если музыка была короткой, её напев ещё долго звучит внутри, как добрый звонок.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07199" y="3348992"/>
            <a:ext cx="47547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мелодия удачна, её легко узнать с первых звуков. Она делает произведение живым, близким и таким, к которому хочется вернуться.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92189" y="1157553"/>
            <a:ext cx="2468700" cy="13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умеет говорить без слов: радовать, успокаивать, удивлять или немного грустить. Именно поэтому одна мелодия может вызвать целую россыпь чувств.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700" y="2081450"/>
            <a:ext cx="8446800" cy="24581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Мелодии вокруг нас каждый день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19848" y="1197000"/>
            <a:ext cx="36147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Мелодии встречаются в мультфильмах, песнях, звонках телефона, поздравлениях и на праздниках. Они могут быть короткими, как сигнальчик, или длинными и торжественными, как праздничный марш.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16323" y="1197000"/>
            <a:ext cx="36147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детьми музыка звучит чаще, чем кажется. У многих привычных вещей есть свой маленький мотив, и именно он потом первым вспоминается при знакомом звуке.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мелодию красивой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1892242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Красивой мелодию делает ясное движение звуков. Когда слушателю легко понять, куда идёт музыка, она звучит особенно приятно и уверенно.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671059" y="1892242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Удачные повторы помогают узнать мелодию, а плавные переходы делают её мягкой. Так музыка остаётся знакомой, но не надоедает.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13147" y="3549345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Живое настроение тоже важно: весёлое, спокойное или задумчивое. Если мелодия точно передаёт чувство, она сразу трогает сердце.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671059" y="3549345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Простая мелодия может стать очень сильной, если она запоминается с первого раза. Именно такие напевы часто становятся любимыми у детей и взрослых.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431475"/>
            <a:ext cx="70953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— это музыка, которую хочется запомнить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3825200" y="1898450"/>
            <a:ext cx="46713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делает музыку узнаваемой, передаёт чувства и остаётся в памяти надолго. Она живёт в песнях, танцах и сказках, поэтому её по праву называют душой музыки.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2026-05-24T19:36:12Z</dcterms:created>
  <dcterms:modified xsi:type="dcterms:W3CDTF">2026-05-24T19:36:12Z</dcterms:modified>
</cp:coreProperties>
</file>