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300" y="164168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значение написания личных писем на английском языке для школьников
</a:t>
            </a:r>
            <a:endParaRPr lang="en-US" sz="2569" dirty="0"/>
          </a:p>
        </p:txBody>
      </p:sp>
      <p:sp>
        <p:nvSpPr>
          <p:cNvPr id="4" name="Text 1"/>
          <p:cNvSpPr txBox="1"/>
          <p:nvPr/>
        </p:nvSpPr>
        <p:spPr>
          <a:xfrm>
            <a:off x="2948775" y="12049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2425500" y="2865674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письма развивают навыки общения и помогают выразить чувства на английском.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личных писем в жизни старшеклассников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письма поддерживают отношения и являются важной частью учебного процесса, включая подготовку к сдаче ЕГЭ по английскому языку.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новостями и чувствами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письма позволяют подросткам делиться важными событиями и эмоциональными переживаниями, поддерживая связь даже на расстоянии.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благодарности и извинений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используют письма для выражения признательности и извинений, что способствует укреплению дружеских отношений.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повседневных тем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 часто касается учебы, хобби и планов на будущее, помогая лучше понимать собеседника и поддерживать диалог.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личных писем среди старшеклассников
</a:t>
            </a:r>
            <a:endParaRPr lang="en-US" sz="221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личного письма на английском языке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022283"/>
            <a:ext cx="16800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 и дата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Указываются в начале, но могут отсутствовать в современных письмах.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956007" y="2022283"/>
            <a:ext cx="16800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Формальное или дружеское приветствие: Dear, Hello и имя адресата.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732013" y="2022283"/>
            <a:ext cx="16800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введение с указанием причины написания письма.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508023" y="2022283"/>
            <a:ext cx="16800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Раскрытие темы с детализацией событий, эмоций или вопросов.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7284024" y="2022283"/>
            <a:ext cx="16800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 и подпись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прощания и имя отправителя для завершения письма.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758908"/>
            <a:ext cx="5037900" cy="19262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личного письма и их особенности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элемент письма играет особую роль и зависит от близости между адресатом и отправителем.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и стиль элементов отражают уровень близости и эмоциональную окраску письма.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пособия по подготовке к ЕГЭ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и тональность личных писем на английском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Дружелюбие и доверие проявляются через тёплые обращения и разговорную лексику.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используют устойчивые выражения, например, 'How are you?' и 'I hope you’re well'.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Распространены сокращения и разговорные формы типа 'I’ve' и 'can’t', подчёркивающие неофициальность.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Эмпатийные комментарии и личные обращения делают письмо более живым и индивидуальным.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9562" y="95348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99" y="2252692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9" y="3551885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132135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Поздравления с праздниками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содержат тёплые пожелания и выражения радости по поводу особых дат и событий.
</a:t>
            </a:r>
            <a:endParaRPr lang="en-US" sz="1102" dirty="0"/>
          </a:p>
        </p:txBody>
      </p:sp>
      <p:sp>
        <p:nvSpPr>
          <p:cNvPr id="8" name="Text 1"/>
          <p:cNvSpPr txBox="1"/>
          <p:nvPr/>
        </p:nvSpPr>
        <p:spPr>
          <a:xfrm>
            <a:off x="180050" y="2431363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Впечатления о летних каникулах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рассказывают о путешествиях, встречах и новых опытах из летнего отдыха.
</a:t>
            </a:r>
            <a:endParaRPr lang="en-US" sz="1102" dirty="0"/>
          </a:p>
        </p:txBody>
      </p:sp>
      <p:sp>
        <p:nvSpPr>
          <p:cNvPr id="9" name="Text 2"/>
          <p:cNvSpPr txBox="1"/>
          <p:nvPr/>
        </p:nvSpPr>
        <p:spPr>
          <a:xfrm>
            <a:off x="180050" y="3730556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новости и планы встреч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Обсуждаются успехи в учебе, предстоящие мероприятия и совместные планы для будущего.
</a:t>
            </a:r>
            <a:endParaRPr lang="en-US" sz="11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темы личных писем школьников
</a:t>
            </a:r>
            <a:endParaRPr lang="en-US" sz="22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лексика и образные средства в письмах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эпитетов как amazing и wonderful добавляет выразительности и положительных эмоций.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выражают чувства, например, 'I miss you so much' или 'I can't wait to see you', усиливая личную связь.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Риторические вопросы помогают вовлечь адресата и выразить эмоциональное отношение.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Обращения по имени и индивидуальные комментарии делают письмо уникальным и искренним.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Рукописные и электронные письма: современная актуальность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Рукописные письма воспринимаются как более личные и трогательные.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переписка удобнее для быстрого обмена сообщениями среди подростков.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Печатанные письма способствуют развитию навыков письменного английского в повседневной практике.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старшеклассников, 2023 год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каналов личной переписки среди школьников 14–18 лет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подростков предпочитают мессенджеры для общения, используя письма реже.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технологии значительно влияют на форматы общения старшеклассников, сохраняя разнообразие.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недостатки общения по email на английском языке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почта обеспечивает мгновенную доставку сообщений, позволяя быстро обмениваться информацией без территориальных ограничений, что особенно важно для международного общения школьников.
</a:t>
            </a:r>
            <a:endParaRPr lang="en-US" sz="1053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Возможность редактирования позволяет тщательно продумать и исправить текст письма перед отправкой, повышая качество и точность выражения мыслей на английском языке.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истории переписки облегчает отслеживание разговора и повторное обращение к важным деталям, обеспечивая удобство и системность коммуникации.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шаблонность формулировок снижает оригинальность писем, а риск киберугроз требует внимательности при использовании электронной почты для личного общения.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к оформлению личных электронных писем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 указывать тему письма на английском языке, которая ясно отражает его содержание и помогает адресату быстро ориентироваться в сообщении.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обращение и чёткое структурирование письма на абзацы способствуют лучшему пониманию и создают дружелюбный и уважительный тон общения.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 избегать орфографических и пунктуационных ошибок, а также персонализировать текст, чтобы сохранить искренность и доверительность переписки.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24085" y="787575"/>
            <a:ext cx="6495831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7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анализ: рукописное письмо VS электронное письмо
</a:t>
            </a:r>
            <a:endParaRPr lang="en-US" sz="2007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ключевым характеристикам помогает понять особенности каждого формата и их значение в подготовке к экзаменам и повседневном общении.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Рукописные письма сильнее выражают эмоции, электронные — удобнее и быстрее, поэтому важно развивать навыки написания обоих форматов.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старшеклассников и экспертов, 2023 год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и приватности в электронной переписке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личной 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Никогда не раскрывайте пароли и конфиденциальные данные в письмах. Не отправляйте личные фотографии без разрешения, избегайте перехода по подозрительным ссылкам, чтобы не подвергнуться мошенничеству.
</a:t>
            </a:r>
            <a:endParaRPr lang="en-US" sz="1161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приватности собеседника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соблюдать приватность адресата, не распространять его личные данные и уважать границы общения. Соблюдение этих правил помогает поддерживать доверительные и безопасные отношения в сети.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нормы сетевого этикета в личной переписке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уважительный и вежливый тон, избегайте резких и оскорбительных выражений, чтобы поддерживать позитивную атмосферу общения и уважать собеседника.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отправляйте нежелательные сообщения и спам, уважайте личные границы корреспондента, чтобы не нарушать его комфорт и не создавать конфликтных ситуаций.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Отвечайте на письма своевременно, показывая внимание и заинтересованность, это способствует налаживанию продуктивного диалога.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9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письменных работ теряют доверие из-за ошибок, влияя на впечатление об уровне знания языка и коммуникативных способностях.
</a:t>
            </a:r>
            <a:endParaRPr lang="en-US" sz="1992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 орфографии и грамматике существенно снижает качество письма и затрудняет его восприятие, снижая доверие адресата к отправителю.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в области лингвистики и педагогики, 2022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40%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Анны Франк — зеркало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 Анны Франк сохраняет эмоциональную глубину и отражает ужасы войны и надежду. Эти письма дают уникальное понимание жизни подростка в условиях оккупации.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 Чарльза Дарвина с семьёй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Дарына посвящал письма своим родственникам, сочетая научные открытия с личными переживаниями, что подчеркивает важность личного общения даже среди учёных того времени.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Джейн Остин и Оскара Уайльда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письма раскрывают характеры и творческий процесс писателей XIX–XX веков, отражая культурные и личные реалии, сохраняя уникальный литературный стиль и искренность.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личные письма в истории англоязычного мира
</a:t>
            </a:r>
            <a:endParaRPr lang="en-US" sz="22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рекомендации для написания личного письма на английском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Будьте искренними и открытыми, используя позитивную лексику, чтобы письмо звучало дружелюбно и вызывало доверие у адресата.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Структурируйте письмо логично: ясное приветствие, основная часть с деталями и эмоциональным подтекстом, а также закончите вежливым заключением.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Адаптируйте стиль и тон в зависимости от адресата, учитывая степень близости и характер ваших отношений для максимального комфорта взаимодействия.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 проверяйте письмо на ошибки и следите за грамматикой, чтобы сохранить высокий уровень языковой культуры и повысить воспринимаемость текста.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задание: написание личного письма по теме ЕГЭ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Напишите письмо другу, рассказав о последних школьных событиях или пригласив на совместную встречу, используя конструктивный и эмоционально окрашенный язык.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что письмо имеет правильную структуру, содержит необходимые элементы и соответствует нормам английского языка.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Оцените своё письмо по критериям ЕГЭ: содержание, грамматика, лексика, структурированность и выразительность, чтобы повысить навыки письменной речи.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51052"/>
            <a:ext cx="9144000" cy="2089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734501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личных писем в современном мире подростков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425500" y="1869638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писать личные письма на английском развивает не только языковые навыки, но и способствует личностному росту, укрепляет связи и расширяет горизонты общения в глобальном обществе.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2026-05-07T22:37:51Z</dcterms:created>
  <dcterms:modified xsi:type="dcterms:W3CDTF">2026-05-07T22:37:51Z</dcterms:modified>
</cp:coreProperties>
</file>