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система: как устроено движение денег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банки превращают сбережения в деньги для экономики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обществу нужна банковская система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позволяют безопасно хранить деньги, быстро рассчитываться и направлять свободные средства туда, где они нужны для покупок, зарплат, инвестиций и бюджетных платежей.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295008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банковской системы России
</a:t>
            </a:r>
            <a:endParaRPr lang="en-US" sz="2555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задаёт правила работы всей системы, проводит денежно-кредитную политику, выпускает наличные деньги и следит за устойчивостью банков.
</a:t>
            </a:r>
            <a:endParaRPr lang="en-US" sz="1192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банки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банки обслуживают граждан, бизнес и государство, принимают вклады, выдают кредиты и проводят основные расчёты.
</a:t>
            </a:r>
            <a:endParaRPr lang="en-US" sz="119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банки
</a:t>
            </a:r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сильнее связаны с местной экономикой и чаще работают с клиентами своего региона, особенно с малым и средним бизнесом.
</a:t>
            </a:r>
            <a:endParaRPr lang="en-US" sz="121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 лицензирование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 к рынку, обязательные нормативы и контроль рисков помогают снижать вероятность кризисов и защищать интересы клиентов.
</a:t>
            </a:r>
            <a:endParaRPr lang="en-US" sz="1155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клиента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сочетает единые правила и соперничество банков за удобство сервисов, скорость операций и качество обслуживания.
</a:t>
            </a:r>
            <a:endParaRPr lang="en-US" sz="12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банков в экономике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банк участвует в кредитах и расчётах, тем сильнее он влияет на повседневное движение денег.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Кредитование и платежи занимают ведущие позиции, потому что именно они обеспечивают основной финансовый оборот и связь между сбережениями и расходами.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основным функциям банков; данные приведены для учебной визуализации.
</a:t>
            </a:r>
            <a:endParaRPr lang="en-US" sz="108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банк: главный регулятор финансовой системы
</a:t>
            </a:r>
            <a:endParaRPr lang="en-US" sz="206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стабильности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России отвечает за устойчивость рубля, сдерживание инфляции и надзор за банковским сектором. Он также обеспечивает бесперебойную работу платёжной системы и выпуск наличных денег.
</a:t>
            </a:r>
            <a:endParaRPr lang="en-US" sz="1575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влияния на экономику используются ключевая ставка, обязательные резервы и регулирование банковских операций. Эти механизмы помогают сдерживать риски и направлять поведение кредитного рынка.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влияния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183419"/>
            <a:ext cx="3982500" cy="2664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банковского рынка и их роли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участники рынка, кому они оказывают услуги и какие риски несут.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участника своя ниша, но устойчивость системы зависит от надзора, достаточного капитала и контроля рисков.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таблица по структуре банковского рынка России.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дохода
</a:t>
            </a:r>
            <a:endParaRPr lang="en-US" sz="4252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за счёт разницы между ставками по кредитам и вкладам.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Процентная маржа остаётся ключевым источником прибыли банка, а комиссии лишь дополняют её. Размер дохода зависит от качества кредитного портфеля и дисциплины заёмщиков.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 основе стандартной модели доходов коммерческого банка.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деньги проходят через банк и возвращаются в экономику
</a:t>
            </a:r>
            <a:endParaRPr lang="en-US" sz="20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стандартной логике банковского посредничества: от вклада и зарплаты до кредита и погашения.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или семьи банк начинается с карты, счёта и перевода денег. Через приложение можно оплатить покупки, отправить деньги другу или внести платёж за услуги, не посещая отделение. Именно такие операции формируют привычный ритм финансовой жизни.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карта и повседневные платежи
</a:t>
            </a:r>
            <a:endParaRPr lang="en-US" sz="1555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используют расчётные счета, эквайринг и дистанционное обслуживание, чтобы принимать оплату и быстро управлять денежными потоками. Отдельно банки помогают перечислять зарплаты сотрудникам и оформлять гарантии для сделок.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для бизнеса и зарплатные проекты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приложение стало для клиента главным окном в банк: через него подают заявки, следят за расходами и получают уведомления. Онлайн-сервисы ускоряют обслуживание, но требуют осторожности при защите данных и проверке переводов.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банк в смартфоне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банковские услуги видит клиент каждый день
</a:t>
            </a:r>
            <a:endParaRPr lang="en-US" sz="24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банк распределяет привлечённые средства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доходностью и безопасностью определяет, насколько уверенно банк может выполнять обязательства перед клиентами.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ресурсов идёт в кредиты, но значимые доли должны сохраняться в ликвидной и резервной форме для устойчивости.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распределения ресурсов банка для учебной диаграммы.
</a:t>
            </a:r>
            <a:endParaRPr lang="en-US" sz="138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и процент: основа банковского риска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— это временная передача денег с обязательством вернуть сумму и уплатить процент. Для банка ставка покрывает риск невозврата, инфляцию и стоимость привлечённых ресурсов.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заёмщика важны не только сумма и срок, но и график платежей, размер ежемесячного взноса, а также полная стоимость кредита, которая показывает реальную цену займа.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выдачей кредита банк оценивает доход, занятость, кредитную историю, долговую нагрузку и наличие обеспечения, чтобы снизить вероятность просрочки и потерь.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основных банковских продуктов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продукты повышают удобство, но требуют контроля условий, комиссий и безопасности; особенно важно соотносить выгоду с собственными доходами и дисциплиной платежей.
</a:t>
            </a:r>
            <a:endParaRPr lang="en-US" sz="1597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функциям банковских продуктов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различаются назначение, выгоды и ограничения популярных банковских продуктов для повседневных и долгосрочных финансовых решений.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банковской системы и защита вкладчиков
</a:t>
            </a:r>
            <a:endParaRPr lang="en-US" sz="230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банка начинается с капитала: чем он выше, тем легче покрывать убытки и выдерживать неблагоприятные изменения на рынке без ущерба для клиентов.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ликвидность — способность быстро выполнять обязательства перед вкладчиками и держателями карт, не продавая активы в спешке и с потерями.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вклады физических лиц защищены системой страхования вкладов в пределах установленного лимита, поэтому при отзыве лицензии часть средств возвращается через АСВ.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часто усиливаются из-за просроченных кредитов, дефицита ликвидности и паники клиентов; поэтому прозрачная отчётность и надзор напрямую поддерживают доверие к банку.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банковских услуг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мобильным сервисам ускорил повседневные операции и сделал банковские услуги доступными без посещения отделения.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цифровых каналов; вместе с удобством возрастает необходимость защиты данных и противодействия мошенничеству.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общих тенденций цифровизации банковских услуг
</a:t>
            </a:r>
            <a:endParaRPr lang="en-US" sz="137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получению банковского кредита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стандартной процедуре рассмотрения заявки в банке
</a:t>
            </a:r>
            <a:endParaRPr lang="en-US" sz="1547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банков в работе государства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бюджет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проводят налоговые платежи и бюджетные переводы, помогая государству быстро и точно собирать доходы и перечислять средства получателям без лишних задержек.
</a:t>
            </a:r>
            <a:endParaRPr lang="en-US" sz="127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выплаты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банковские счета и карты государство перечисляет пенсии, пособия и другие выплаты, что делает распределение средств более прозрачным и удобным для граждан.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 нормативы поддерживают доверие к банкам, а это укрепляет доверие к рублю, расчётам и финансовому рынку в целом.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банках возникают сбои, они отражаются на доступности кредитов, доходах бюджета и скорости расчётов, поэтому банковская устойчивость важна для всей страны.
</a:t>
            </a:r>
            <a:endParaRPr lang="en-US" sz="12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в международной экономике
</a:t>
            </a:r>
            <a:endParaRPr lang="en-US" sz="265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обеспечивают валютные операции, международные переводы и аккредитивы, без которых внешняя торговля была бы медленнее и рискованнее для компаний и их партнёров.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их работу влияют валютные курсы, международные стандарты расчётов и ограничения во внешней торговле, поэтому банковские инструменты помогают снижать риски при оплате контрактов и поставках.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устойчивости банка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оценки банка важны не отдельные цифры, а их сочетание: устойчивость зависит от баланса между прибылью, риском и запасом прочности.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капитал и резервы при низкой просрочке означают более надёжное положение банка и его способность продолжать кредитование в нестабильной экономике.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показателей устойчивости банка, условные значения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банковской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активно развивают мобильные приложения, быстрые переводы и удалённое обслуживание, сокращая зависимость клиентов от отделений.
</a:t>
            </a:r>
            <a:endParaRPr lang="en-US" sz="10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биометрическая идентификация и автоматический анализ данных, что ускоряет обслуживание и делает предложения более персонализированными.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этап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банкинг и интеграция сервисов позволяют клиенту управлять финансами через разные платформы, не теряя контроля над счетами и платежами.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цифровых возможностей, тем важнее кибербезопасность, защита персональных данных и меры против мошенничества и цифрового неравенства.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вызов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система как опора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система соединяет сбережения, расчёты и инвестиции, а её надёжность зависит от доверия, капитала, надзора и цифровой устойчивости, от которых выигрывают и граждане, и экономика.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2026-05-25T10:55:00Z</dcterms:created>
  <dcterms:modified xsi:type="dcterms:W3CDTF">2026-05-25T10:55:00Z</dcterms:modified>
</cp:coreProperties>
</file>