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модельера: основные аспекты и ключевые направления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творчества и техники формирует основы профессии модельера.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профессии модельера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Модельер как профессионал появился в XIX веке вместе с становлением высокой моды. Значимые фигуры — Чарльз Уорт и Поль Пуаре — изменили представления о дизайне одежды, расширив рыночные и культурные границы профессии.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модельера в современной моде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Модельер создаёт концепции коллекций, тщательно изучая текущие и прогнозируемые тенденции, что позволяет создавать актуальные и востребованные дизайны.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материалов и фурнитуры — ключевая задача, влияющая на качество и эстетическую привлекательность каждой модели в соответствии с задумкой коллекции.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идей через детальные эскизы и контроль качества обеспечивают соответствие изделий изначальному замыслу и требованиям бренда.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как средство выражения идей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Силуэт и стиль как отражение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Силуэты в коллекциях часто символизируют дух времени, демонстрируя культурные и социальные изменения через форму одежды. Визуальный язык поколения воплощается в дизайнерских решениях.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материалы как эмоциональный посыл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уникальных цветов и нестандартных материалов позволяет передать настроение и индивидуальность дизайнера, делая коллекцию выразительной и запоминающейся.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Креативность модельера и влияние на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модельера влияет не только на вкусы, но и на формирование общественных стереотипов внешности, устанавливая тренды и культуру одежды на длительный период.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и повседневные задачи модельера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детализированных эскизов требует точности и художественного опыта для точного воплощения концепции одежды.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корректировка лекал — важный этап, обеспечивающий правильный крой и комфорт будущих изделий.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текстиля и аксессуаров основан на анализе свойств материалов и гармоничном сочетании с дизайнерской идеей.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переговоры с клиентами и производствами требуют коммуникабельности и умения вести деловую переписку для успешной реализации проектов.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 материалы в работе модельера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художественные средства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Модельеры активно применяют карандаши, маркеры и бумагу для создания первоначальных эскизов, что помогает быстро фиксировать идеи и разрабатывать дизайн.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цифровые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планшетов и специализированного ПО, такого как Adobe Illustrator и CLO 3D, позволяет создавать точные цифровые модели и проводить виртуальные примерки, ускоряя процесс разработки.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87816"/>
            <a:ext cx="4873500" cy="14907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направлений работы модельера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по ключевым критериям между высокой модой, prêt-à-porter и массовым рынком.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мода ориентирована на эксклюзивность и качество, масс-маркет — на широкую доступность и объемы продаж.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fashionunited.ru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имена и их вклад в профессию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 Шанель вывела моду в новое русло, сделав упор на простоту, комфорт и элегантность, что стало основой современного женского стиля.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Джорджио Армани известен сдержанным минимализмом, создавшим новую классику мужской и женской одежды с акцентом на качество и лаконичность.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Маккуин отличился инновационными формами и театральностью, внёс драматизм и художественность в представления на подиуме.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моды: распределение по сегментам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Масс-маркет доминирует по объему, обеспечивая доступность моды широким потребителям.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масс-маркета определяет стратегические направления и инновации в индустрии, ориентируя бренды на массовую аудиторию.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Statista, 2023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модельера с другими специалистами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Конструкторы помогают преобразовать дизайнерские идеи в удобную и технологичную одежду через точную разработку кроя.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 обеспечивают правильность технологических процессов и качество материалов на всех стадиях производства коллекций.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Стилистам и маркетологам модельер предлагает коллаборации для формирования стильного образа и продвижения продукта на рынке.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Фотографы и менеджеры проектов организуют визуализацию и координацию, гарантируя своевременную презентацию и качество выпускаемых коллекций.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создания коллекции: этапы работы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 анализ трендов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начинается с изучения мировых тенденций и предпочтений целевой аудитории. Модельер анализирует модные показы, журналы и соцсети, чтобы сформировать общее направление будущей коллекции.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доработка эскизов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втором этапе разрабатываются наброски и технические рисунки. Модельер экспериментирует с формами, цветами и материалами, уточняя детали и подбирая оптимальные решения.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Примерка и подготовка к производству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пошива пробных образцов проводятся примерки и внесение корректировок. Затем начинается процесс налаживания производства и подготовка итоговой презентации коллекции.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разработки коллекции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внутренние методики модных домов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 профессиональным навыкам модельера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знание текстильных материалов и умение работать с современными программами проектирования, такими как Adobe Illustrator и CorelDRAW, обеспечивают точность и качество разработки изделий.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Коммуникативные способности помогают эффективно взаимодействовать с командой и презентовать идеи, а стрессоустойчивость поддерживает работоспособность в условиях интенсивных сроков и высокого давления.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мышление и художественный вкус позволяют создавать уникальные и выразительные образы, отвечающие современным тенденциям моды. Эти качества формируют базу для успешной профессиональной деятельности.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цифровых технологий в моде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CAD-инструменты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Модельеры широко применяют CAD-системы для создания детальных и точных проектов одежды. Эти технологии повышают скорость работы и облегчают внесение изменений, что способствует оптимизации производственного процесса.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примерочные и 3D-моделирование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3D-моделирование и виртуальные примерочные позволяют визуализировать изделия в цифровом формате, сокращая необходимость в физических образцах и уменьшая затраты, а также расширяют возможности индивидуализации дизайна.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цифровые инструменты среди модельеров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способствует развитию профессии и внедрению инноваций, позволяя моделерам работать быстрее и точнее, совмещая традиции и современные технологии.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популярность Adobe Illustrator отражает его универсальность, тогда как рост использования CLO 3D показывает тренд на 3D-моделирование, уменьшающее количество пробных образцов.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surveyfashiontech, 2022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становления модельера: образование и практика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включает обучение в художественных школах и колледжах дизайна, где формируются базовые навыки рисования и понимание композиции.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профессиональное развитие осуществляется на профильных факультетах вузов, где изучают технологии производства и историю моды.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Стажировки в известных модных домах и практика в ателье помогают приобрести ценный опыт и познакомиться с реальными процессами создания одежды.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конкурсах и формирование портфолио позволяет будущему модельеру заявить о себе и повысить конкурентоспособность на рынке труда.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вызовы и перспективы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Жесткая конкуренция и быстро меняющиеся тенденции требуют от модельеров постоянного обучения и адаптации к новым реалиям модной индустрии.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темп морального устаревания коллекций заставляет искать баланс между инновациями и коммерческой привлекательностью продукта.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 профессии зависит от творческой уникальности, гибкости мышления и умения интегрировать цифровые технологии в дизайн одежды.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 и устойчивое развитие в моде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модельеры активно используют экологически чистые и переработанные материалы, снижая вредное воздействие на окружающую среду и минимизируя отходы производства.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ориентируется на устойчивое развитие, что повышает доверие потребителей и способствует социально значимому имиджу брендов в индустрии моды.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профессионального роста и карьерные возможности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собственного бренда позволяет модельеру реализовать индивидуальные творческие идеи и управлять всем производственным циклом.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арт-директором в модном доме предлагает творческое руководство коллекциями и формирование имиджа компании.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Консалтинг и анализ трендов расширяют профессиональные горизонты, позволяя моделерам влиять на развитие индустрии моды и консультировать клиентов.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Преподавание дизайна одежды в образовательных учреждениях способствует передаче опыта новым поколениям и дальнейшему развитию отрасли.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модельера: творческое ядро современной моды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Модельер сегодня сочетает художественное видение и технологические навыки, формируя культурный облик общества и влияя на устойчивое развитие индустрии моды.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2026-05-07T19:47:21Z</dcterms:created>
  <dcterms:modified xsi:type="dcterms:W3CDTF">2026-05-07T19:47:21Z</dcterms:modified>
</cp:coreProperties>
</file>