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истоки «новой драмы»
</a:t>
            </a:r>
            <a:pPr algn="l" indent="0" marL="0">
              <a:lnSpc>
                <a:spcPct val="90000"/>
              </a:lnSpc>
              <a:buNone/>
            </a:pPr>
            <a:r>
              <a:rPr lang="en-US" sz="18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9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кризиса театральной формы к драме внутренней правды
</a:t>
            </a:r>
            <a:endParaRPr lang="en-US" sz="3968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театру понадобилось обновление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театр всё чаще казался условным и поверхностным, тогда как литература всё глубже исследовала реальную жизнь и человека. Этот разрыв подготовил появление «новой драмы».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как основа будущей реформы драмы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научил литературу показывать повседневность без прикрас: быт, речь, социальную среду и привычные обстоятельства, в которых раскрывается характер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оказались не исключительные события, а закономерности жизни. Именно через них стало возможным увидеть скрытые конфликты и внутренние противоречия героя.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подготовил почву для Ибсена и Чехова, у которых драматическое действие строится не на эффекте, а на психологической и социальной правде.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29617"/>
            <a:ext cx="220800" cy="196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Натурализм и требование жизненной достоверности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искусственной интриги
</a:t>
            </a:r>
            <a:endParaRPr lang="en-US" sz="1103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новой драматургии это означало ослабление эффектных развязок и переход к сюжетам, в которых важнее правда отношений, чем внешняя занимательность.
</a:t>
            </a:r>
            <a:endParaRPr lang="en-US" sz="1088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как «кусок жизни»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статье «Натурализм в театре» Золя отстаивал идею достоверного изображения реальности, где важны наблюдение, точность и повседневный материал.
</a:t>
            </a:r>
            <a:endParaRPr lang="en-US" sz="1144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среды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Эмиль Золя подчёркивал, что поведение героя зависит от среды и наследственности, поэтому бытовая деталь становится художественно значимой.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украшений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Натурализм стремился показать человека и его окружение максимально точно, без театральной красивости и привычных условностей сцены.
</a:t>
            </a:r>
            <a:endParaRPr lang="en-US" sz="118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Генрик Ибсен и рождение социально-психологической драмы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пространство конфликта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против общественных норм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Ибсена семейный дом перестаёт быть символом благополучия. За внешним порядком открываются ложь, зависимость и напряжение между близкими людьми.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«Кукольный дом» и «Призраки» показывают, как общественные ожидания ограничивают человека. Герой у Ибсена ищет право на самостоятельный выбор и внутреннюю свободу.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 и изменение структуры драматического действия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«Чайка», «Дядя Ваня», «Три сестры»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произведениях внешнее действие ослаблено, а смысл раскрывается через паузы, недоговорённость и бытовую речь.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приходит к пьесе, где главное не событие, а состояние героев и общая атмосфера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закрепляет новый тип конфликта: тихий, скрытый, но внутренне напряжённый, в котором многое остаётся за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«новой драмы» и их влияние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хронологию, а разные направления влияния на обновление театра.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«Новая драма» сформировалась как результат взаимодействия нескольких художественных сил, а не усилий одного направления или автора.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 материалам обзора истории европейской драматургии XIX–XX веков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13192"/>
            <a:ext cx="267600" cy="23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3994" y="1484375"/>
            <a:ext cx="258563" cy="295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идеи конца XIX века и кризис человека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противоречие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герой становится не носителем готовой истины, а сложной личностью, в которой сталкиваются разные мотивы, страхи и надежды.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Подсознательные движения души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о неустойчивости внутреннего мира поддержала внимание литературы к полутонам, сомнениям и невыраженным переживаниям персонажа.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и внутренний конфликт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Шопенгауэра и Ницше усилили интерес к скрытым импульсам, борьбе желаний и напряжению между намерением и поступком.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веры в рациональность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рубежа веков поставила под сомнение представление о человеке как о полностью разумном и предсказуемом существе.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и новый тип драматического смысла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Символистская драма отказалась от прямолинейного объяснения событий. Её смысл раскрывается через намёк, многозначность, повторяющиеся образы и особую атмосферу ожидания.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Мориса Метерлинка действие часто почти неподвижно, но напряжение сохраняется благодаря тайне, молчанию и ощущению неизвестной силы, влияющей на людей.
</a:t>
            </a:r>
            <a:endParaRPr lang="en-US" sz="1096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театр превращается в пространство скрытых смыслов, где важны не только поступки, но и то, что остаётся за пределами произнесённого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6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Художественный театр и сценическое воплощение «новой драмы»
</a:t>
            </a:r>
            <a:endParaRPr lang="en-US" sz="2166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МХТ, основанный в 1898 году, сделал новую драматургию частью живого сценического искусства. Режиссура, ансамбль и точность бытовых деталей помогли показать подлинные отношения между героями.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Станиславского опиралась на правду поведения, переживание роли и внимание к паузе. Благодаря этому пьесы Чехова и Ибсена зазвучали как тонкий психологический театр.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формировалась «новая драма»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последовательно менялись художественные принципы театра на рубеже XIX–XX веков.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драматурги и их вклад в обновление театра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авторы и направления по-своему изменили драму: от социальной проблематики до символической многозначности.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«Новая драма» сложилась как общее европейское явление: каждый автор усилил отдельную грань обновления театра, но вместе они изменили сам принцип драматического 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общеевропейская литературная традиция конца XIX века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предпосылки «новой драмы»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64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усиливается интерес к повседневной жизни, семейным отношениям и внутреннему кризису личности. Театр начинает внимательнее смотреть на обычного человека, а не только на яркую интригу.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63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складываются в новую художественную систему: важными становятся психологизм, подтекст, недоговорённость и открытый финал, которые определяют драматургию модерной эпохи.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6125" y="3033400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Обостряются социальные противоречия и меняется городская среда. Русская драма всё чаще показывает зависимость героя от быта, общества и собственных нерешённых конфликтов.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рубежа веков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фабричный труд ускорили ритм жизни, изменили привычные связи между людьми и сделали особенно заметными одиночество, неустойчивость и чувство социальной незащищённости.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перестала восприниматься как незыблемая опора: менялись роли мужа, жены и детей, а вместе с этим возникали новые конфликты, которые театр не мог игнорировать.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вопрос стал важной частью общественной дискуссии. Литература и сцена всё чаще показывали стремление женщины к самостоятельности, выбору и личному достоинству.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сословных границ сделало мир менее устойчивым и более противоречивым. Драматургия отозвалась на это образами людей, потерявших прежние ориентиры.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Чеховская модель конфликта: внешне тихая, внутренне напряжённая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Чехова обсуждают быт, гостей, деньги, сад или поездки, но за обычной речью скрываются усталость и невозможность изменить свою жизнь. Именно эта двойственность создаёт напряжение, которое зритель ощущает сильнее прямого спора.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пустяках, за которым слышится тревога
</a:t>
            </a:r>
            <a:endParaRPr lang="en-US" sz="1199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чеховской пьесе важен не громкий поступок, а ожидание перемен, которые так и не наступают. Герои живут воспоминаниями и мечтами, и именно это делает их состояние особенно драматичным для читателя и зрителя.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Несбывшаяся надежда как источник действия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Паузы, недоговорённость и короткие реплики у Чехова работают не хуже монологов. Они показывают, как человек прячет боль за вежливостью и привычными словами, а настоящая драма разворачивается внутри, а не на виду.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в которой слышен конфликт
</a:t>
            </a:r>
            <a:endParaRPr lang="en-US" sz="13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драме рубежа XIX–XX веков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выходит не событие само по себе, а скрытая внутренняя работа чувств, отношений и ожиданий персонажей.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становится более психологической и менее событийной: главное напряжение переносится в подтекст, речь и атмосферу.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материалам презентации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Театральная реформа и новые принципы постановки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 становится организатором единого художественного целого: важны не отдельные реплики, а согласованность игры, мизансцены, света и предметной среды, создающей правду сценического мира.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Актёрская игра смещается от декламации к переживанию роли. Точность жеста, пауза и естественная интонация помогают показать внутреннее состояние героя без прямых объяснений.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 начинает передавать не только сюжет, но и скрытый смысл пьесы. Благодаря этому зритель считывает атмосферу, конфликт и напряжение между персонажами глубже, чем в традиционном театре.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«новой драмы»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 «новой драме» редко завершается привычной развязкой: действие может оставаться открытым, а напряжение — сохраняться до последней сцены, не превращаясь в эффектный финал.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утрачивает исключительность и становится обычным человеком, зависимым от среды, времени и собственных сомнений; его внутренний мир оказывается важнее внешней биографии.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звучит естественно и повседневно, но за простыми словами скрываются настоящие чувства, недомолвки и противоречия, которые и создают основной смысл пьесы.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детали, паузы и недоговорённость помогают автору говорить не напрямую, а через подтекст, поэтому зритель сам должен «дочитывать» скрытое содержание сцены.
</a:t>
            </a:r>
            <a:endParaRPr lang="en-US" sz="11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художественных источников соединились и подготовили современную драму.
</a:t>
            </a:r>
            <a:endParaRPr lang="en-US" sz="2044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сочетание направлений и идей сделало драматургию XX века более психологической, социальной и открытой к внутреннему конфликту человека.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«Новая драма» изменила само понимание театра: на первый план вышли человек, его внутренняя жизнь и скрытые противоречия эпохи. Этот поворот стал основой современной драматургии.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внешнего действия к внутренней правде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2026-05-23T10:37:20Z</dcterms:created>
  <dcterms:modified xsi:type="dcterms:W3CDTF">2026-05-23T10:37:20Z</dcterms:modified>
</cp:coreProperties>
</file>