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21–22. Звуковой анализ слов «кот» и «кит»
</a:t>
            </a:r>
            <a:endParaRPr lang="en-US" sz="3051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похожих слова и услышим разницу.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«кот» и «кит» удобны для первых шагов в звуковом разборе: они короткие, знакомые и очень похожие. Зато один звук в середине сразу меняет и звучание, и смысл.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слух помогает отличать похожие слова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слов «кот» и «кит»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начинаются со звука [к] и заканчиваются звуком [т], поэтому при первом прослушивании они кажутся почти одинаковыми. Это помогает тренировать точный слух.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слове по три звука и по три буквы. Такая короткая запись удобна для первого знакомства со звуковой схемой и порядком называния звуков.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легко сравнивать по шагам: сначала начало, потом середину, затем конец. Именно в середине спрятано главное отличие, которое меняет всё слово.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питомец на коврике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«кот» называют домашнего любимца, который мурлычет и любит отдыхать. В слове слышатся три звука: [к], [о], [т]. Оно звучит твёрдо, чётко и хорошо подходит для первого звукового разбора.
</a:t>
            </a:r>
            <a:endParaRPr lang="en-US" sz="1261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слово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произнести «кот» медленно, можно ясно выделить каждый звук по очереди. Сначала слышится [к], потом отчётливый [о], а в конце — [т]. Такое короткое слово удобно для тренировки внимательного слушания.
</a:t>
            </a:r>
            <a:endParaRPr lang="en-US" sz="1252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«кот»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«кит» называет очень крупное животное, которое живёт в море. В нём тоже три звука: [к], [и], [т]. Слово похоже на «кот», но звучит мягче и сразу напоминает о другом предмете.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морское животное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заменить середину слова, и получается уже не кот, а кит. Звук [и] делает слово другим по звучанию и по смыслу. Такой пример помогает детям увидеть, как важно слышать каждый звук точно.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 — другое значение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«кит»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звуковой анализ слова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ни один звук и правильно проверить схему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легко сравнить слова: первый и последний звуки совпадают, а середина меняет всё значение.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звука и буквы есть в каждом из этих слов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разбор слов «кот» и «кит»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900" y="2792008"/>
            <a:ext cx="441600" cy="39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25" y="2792008"/>
            <a:ext cx="441600" cy="39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4746900" cy="14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в этих словах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36500" y="3567700"/>
            <a:ext cx="37236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[к] в 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обоих словах — согласный [к]. Он стоит перед гласным и помогает начать слово чётко и ясно, без лишних пауз.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11325" y="3567700"/>
            <a:ext cx="37236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[т] 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звук в обоих словах — согласный [т]. Он завершает слово и хорошо слышится, если произносить его медленно и внимательно, не проглатывая окончание.
</a:t>
            </a:r>
            <a:endParaRPr lang="en-US" sz="13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«кот»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гласным [о] звук [к] звучит твёрдо и уверенно. Слово получается плотным по звучанию, и это легко услышать при медленном произнесении.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«кит»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гласным [и] тот же согласный звучит мягче. Для первого класса это хороший пример того, как соседний гласный влияет на звучание согласного.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 мягкий звук [к]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схема слова состоит из трёх частей: согласный, гласный, согласный. Это помогает увидеть слово как маленькую последовательность, а не просто набор букв.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подойдёт схема: синий квадрат, красный квадрат, синий квадрат. Она показывает, что сначала и в конце стоят согласные, а в середине — гласный звук.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три звука и три буквы, поэтому оно удобно для проверки. Ударение падает на гласный [о], и именно он звучит особенно отчётливо.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«кот»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слова «кит»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выделяем в слове «кит» первый звук [к], затем внимательно слушаем середину и находим гласный [и].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определяем последний звук [т] и видим, что слово состоит из трёх звуков и трёх букв, как и «кот».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падает на гласный [и], поэтому он слышится особенно чётко и помогает не перепутать это слово с похожим словом.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«кот» и «кит» меняется только средний гласный, поэтому смысл становится другим: одно слово называют домашнее животное, другое — морское.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середине полностью меняет слово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звуковому анализу слов «кот» и «кит»
</a:t>
            </a:r>
            <a:endParaRPr lang="en-US" sz="925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путают звуки и буквы: считают буквы глазами, а звуки — на слух. Из-за этого можно неверно назвать состав слова и ошибиться в схеме.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слушать слово по порядку, а сразу отвечать наугад. Медленное проговаривание помогает услышать каждый звук и не перепутать «кот» с «кит».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звуковой разбор по шагам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точно услышать слово, выделить каждый звук и сравнить его со звуковой схемой.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произносят слово целиком и затем медленно, чтобы услышать каждый звук без спешки.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Называем звуки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определяют первый, второй и третий звук, стараясь не перескакивать через середину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Составляем схему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звукам строится простая схема: согласный, гласный, согласный. Так слово становится наглядным.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Сравниваем два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«кот» и «кит» дети замечают, как один звук меняет и звучание, и значение.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уроке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смысл слова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живёт не только на бумаге, но и в звучании. Стоит заменить один гласный в середине, и вместо «кота» получится совсем другое слово — «кит».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помогает понять: каждый звук важен. Если услышать слово внимательно, можно не только разобрать его, но и точно передать смысл, без смешных ошибок.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мы слышим звуки, а на письме видим буквы. Поэтому при разборе важно не путать звучание слова с его написанием.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«кот» и «кит» первые и последние звуки одинаковые, а середина разная. Именно этот маленький поворот делает слова непохожими.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учит слушать внимательно, читать аккуратно и замечать различия даже в очень коротких словах. Это полезный навык для каждого первоклассника.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Можешь ли ты назвать все звуки слова по порядку, не пропустив ни одного?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Удаётся ли тебе сразу услышать гласный звук в середине и выделить его голосом?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Сможешь ли ты объяснить, чем отличаются слова «кот» и «кит», если звуки похожи?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совпадает ли количество звуков и букв в каждом слове. Если да, разбор выполнен верно.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знакомые слова особенно удобны для первых упражнений по русскому языку. На примере «кот» и «кит» легко учиться слушать, сравнивать и строить простую звуковую схему.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показывают, что даже один звук способен изменить целое слово. Значит, внимательный слух — настоящий помощник на уроках, а не только в загадках.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практики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уроков 21–22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21–22 учат слышать слово точно и спокойно. В «кот» и «кит» одинаковы первые и последние звуки, но один гласный в середине меняет и звучание, и смысл.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2026-05-21T15:45:51Z</dcterms:created>
  <dcterms:modified xsi:type="dcterms:W3CDTF">2026-05-21T15:45:51Z</dcterms:modified>
</cp:coreProperties>
</file>