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and Opinions in English: how to tell them apart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мнения в английском: учимся различать и объяснять.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восьмиклассники читают короткие тексты, обсуждают их и пишут ответы. Если отличать факт от мнения, легче понимать автора, точнее отвечать и уверенно выражать свою точку зрения.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уроке английского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опираются на проверяемую информацию: даты, числа, имена и места помогают убедиться в точности.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в году — это факт, который можно проверить по любому календарю.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календарь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an opinion is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взгляд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показывает, что думает или чувствует один человек. Это не общая истина, а личная оценка, которая может отличаться у одноклассников.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не соглашаться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фильм, урок или книга могут вызвать разные реакции. Поэтому мнения часто меняются от человека к человеку.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мнениях часто встречаются слова вроде great, boring, difficult, interesting. Они показывают отношение говорящего, а не проверяемый факт.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причина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мнение обычно можно объяснить: why? Если ученик говорит, что что-то нравится или не нравится, он должен назвать хотя бы одну причину.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1724"/>
            <a:ext cx="4063200" cy="2067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короткие школьные примеры и определите, можно ли их проверить.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а мнение зависит от человека и его оценки.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Классное расписание и школьные примеры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or opinion: quick classroom examples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decide: fact or opinion?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чтения коротких английских высказываний.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Signs of facts and opinions in English sentences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обычно содержат числа, даты, имена и места. Такие слова помогают проверить сообщение по источнику, расписанию, карте или документу.
</a:t>
            </a:r>
            <a:endParaRPr lang="en-US" sz="103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
</a:t>
            </a:r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museum is amazing выражает мнение. Она передаёт впечатление, поэтому другой ученик может согласиться или не согласиться с ней.
</a:t>
            </a:r>
            <a:endParaRPr lang="en-US" sz="1278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
</a:t>
            </a:r>
            <a:pPr algn="l" indent="0" marL="0">
              <a:lnSpc>
                <a:spcPct val="15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мнениях часто встречаются прилагательные с оценкой: amazing, boring, best, terrible. Они показывают отношение говорящего, а не доказуемую информацию.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пример
</a:t>
            </a:r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museum opened in 2019 is факт, потому что дату можно проверить. Здесь важен не стиль, а возможность подтвердить информацию.
</a:t>
            </a:r>
            <a:endParaRPr lang="en-US" sz="10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8 класса; слова-маркеры из заданий по чтению и говорению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that usually signal facts and opinions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факты чаще связаны с проверяемой информацией, а мнения — с личной реакцией и оценкой.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слов важны, но они выполняют разные задачи: доказательство или выражение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важны точные время, дата и последовательность. Если факт указан неверно, ученик может прийти не туда или пропустить занятие.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и инструкциях по экспериментам нужны точные факты. Числа, шаги и результаты должны быть проверяемыми и понятными.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прогнозе погоды, дорожной информации и туристических сообщениях факты помогают понять условия, время, место и возможные изменения без недоразумений.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важно точно сообщать время, место и событие. Тогда сообщение можно быстро проверить и правильно выполнить.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facts are especially important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opinions are useful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 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обзорах книги ученик может сказать, что ему понравилось, и объяснить почему. Так мнение звучит понятно и помогает другим читателям.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 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можно оценить сюжет, героев или музыку. Если добавить причину, например interesting characters or a funny ending, мнение становится убедительнее.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мнения помогают сравнивать идеи и уважать разные взгляды. Ученики учатся говорить вежливо и обосновывать свою точку зрения.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и блоги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личных рекомендациях мнение показывает вкус и реакцию автора. Такие тексты становятся живее, если рядом есть пример, причина или короткое объяснение.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жанров: news report, review, advertisement, school article, diary entry.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text types use facts and opinions in different amounts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текста влияет на выбор слов: чем он более информативный, тем больше точных данных; чем более личный или persuasive, тем заметнее оценка и эмоции.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опираются на факты, а дневники и отзывы — на личную оценку; реклама и школьные статьи обычно совмещают оба типа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0756" y="3085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откуда взято утверждение: учебник, официальный сайт, словарь или таблица обычно надёжнее, чем случайный пост без автора и даты.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информацию в двух или более надёжных местах. Если число, дата или имя совпадают, факт выглядит убедительнее и проверяется проще.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дату, автора и ситуацию, в которой сказано утверждение. Старые сведения, вырванные из контекста, могут быть уже неточными.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чисел важно перепроверить единицы измерения и формулировку. Иногда ошибка скрывается не в самом факте, а в том, как он записан.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check a fact in English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написал: «This film is the best in the world.» Он был уверен, что это факт, но на самом деле это личная оценка. Слова best и the world делают фразу субъективной, даже если она звучит уверенно.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мнение звучит как факт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ленте может появиться яркий заголовок с словами always, terrible или amazing. Но без даты, автора и проверяемых деталей такая фраза остаётся только впечатлением, а не надёжной информацией.
</a:t>
            </a:r>
            <a:endParaRPr lang="en-US" sz="89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заголовок не доказывает правду
</a:t>
            </a:r>
            <a:endParaRPr lang="en-US" sz="134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пишет: «The bus was late today, so the bus service is always bad.» Здесь есть и факт, и поспешный вывод. Один пример не доказывает общее правило, поэтому важно отделять наблюдение от оценки.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случай — не правило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when facts and opinions are mixed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школьные примеры показывают, как в одном контексте рядом встречаются точная информация и личное мнение.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 и время помогают распознать факт, а оценки easy и fun показывают личное отношение и не могут быть проверены как истина.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examples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School-life examples: fact or opinion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предложение, не смешивая факт и мнение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школьного ответа: сначала проверяемая информация, затем личная оценка с объяснением.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Facts, opinions, and online information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публикация обычно показывает, кто её написал. Если автора нет, проверить ответственность за информацию сложнее, а доверие к сообщению сразу становится ниже.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дату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понять, актуальна ли новость или совет. Старое сообщение может быть верным, но без времени публикации легко принять устаревшую информацию за свежую.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слова, размытые картинки и отсутствие деталей часто пытаются вызвать реакцию, а не дать проверяемый факт. Такие тексты нужно читать особенно внимательно.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ссылка или одно мнение ещё не делают сообщение точным. Лучше сравнить его с другим проверенным источником, чтобы увидеть, совпадают ли факты.
</a:t>
            </a:r>
            <a:endParaRPr lang="en-US" sz="9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критериев доверия к сообщению; оценка по 10-балльной шкале.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message more trustworthy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проверяемых элементов есть в сообщении, тем легче понять, можно ли ему верить без дополнительной проверки.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растёт вместе с количеством проверяемых деталей: автор, дата и доказательства делают сообщение надёжнее, чем яркий заголовок без фактов.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Neutral language and opinion language in English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предложение сообщает только проверяемый факт, например количество вопросов или время урока. В нём нет оценки, поэтому смысл остаётся точным и 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мнением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мнением добавляет личное отношение через I think, in my opinion или оценочные слова. Она показывает не только информацию, но и взгляд автора.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 два слоя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полезно сначала написать факт, а затем отдельно выразить мнение и кратко объяснить его. Так текст звучит яснее и выглядит более аккуратно.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skill helps students think critically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правду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спрашивает себя, можно ли утверждение проверить, он начинает читать внимательнее и меньше доверяет случайным впечатлениям или громким фразам.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онлайн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факты и мнения часто смешаны, поэтому умение их различать помогает не верить первым словам и проверять сообщение в надёжном источнике.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чужой точки зрения
</a:t>
            </a:r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факта и мнения помогает увидеть, где автор сообщает информацию, а где выражает личный взгляд. Это особенно важно в обсуждениях и дебатах.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чтение и письмо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улучшает понимание текстов и делает ответы точнее. Ученик легче подбирает примеры, не смешивает оценку с доказательством и пишет яснее.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факт можно проверить, а мнение отражает личный взгляд. Если научиться различать их, читать, говорить и писать по-английски станет намного точнее и увереннее.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vs opinions: the key rule to remember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2026-05-31T07:19:10Z</dcterms:created>
  <dcterms:modified xsi:type="dcterms:W3CDTF">2026-05-31T07:19:10Z</dcterms:modified>
</cp:coreProperties>
</file>