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Истоки: между Есениным и Тютчевым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Россия и время в двух поэтических мирах.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Есенин пишут в разные исторические моменты, но оба превращают пейзаж в язык мысли, чувства и национальной памяти.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эпохи — два ответа лирики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был дипломатом, много лет жил за границей и получил европейское образование, которое расширило его интеллектуальный и культурный горизонт.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Тютчев: биография и особенности лирического мышления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поэзии — хаос, ночь, гроза, двойственность бытия и граница человеческого разума, который не способен до конца объяснить мир.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он был известен как тонкий лирик и мыслитель: его стихи печатались редко, но поражали философской сжатостью и внутренней напряжённостью.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вырос в рязанской деревне и с детства впитал крестьянскую речь, народные образы и фольклорную интонацию.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ранняя лирика строится вокруг берёзы, избы, дороги, поля, церкви, коня и других знаков деревенской Руси.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1910-е годы он вошёл в литературу как поэт песенной, исповедальной речи и острой исторической чуткости.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в его стихах усилились мотивы утраты, тревоги и распада привычного мира, особенно связанного с деревней.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биография и истоки поэтики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истоков поэтического мира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различие эпох и опыта формирует разные, но равновесные лирические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биографические и исторические основания приводят к разным образам мира, но одинаковой глубине лирического переживания.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Ф. И. Тютчева и С. А. Есенина; школьный литературный канон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главный источник образов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Тютчева: стихия и тайна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природа не успокаивает человека, а раскрывает его перед вечной стихией. Гроза, тьма и бездна становятся знаками философского беспокойства.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Есенина: родной и одушевлённый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природа ближе и теплее: поле, берёза, луна и дорога входят в пространство дома и памяти. Пейзаж звучит как образ Родины.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мотивы в лирике Тютчева и Есенина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темы чаще становятся опорой для лирического высказывания и где расходятся смысловые акценты.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Родина объединяют поэтов, но у Тютчева сильнее философский масштаб, а у Есенина — историческая и личная тревога.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стихотворений Ф. И. Тютчева и С. А. Есенина; условная экспертная оценка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прожил Тютчев, и за это время его лирика соединила романтическое чувство мира с философской зрелостью.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даты Ф. И. Тютчева (1803–1873)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поэта помогает увидеть масштаб его опыта: за семь десятилетий сформировалась поэзия, в которой краткая строка несёт большой философский смысл.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 Есенина возникает через конкретные детали деревенской жизни: избу, просёлок, пашню, церковные купола, сенокос и тишину полей.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соединяет любовь к родной земле с фольклорной памятью, поэтому даже простые образы приобретают эмоциональную и культурную глубину.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эта картина меняется: в стихах усиливаются сиротство, боль за деревню и чувство утраченного уклада, ставшего частью личной судьбы.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Есенин: образ родной земли и утраченного мира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жизненная память и культурная традиция превращаются в поэтический смысл.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опыта к лирическому образу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строит строку на сжатии, резких смысловых поворотах и паузах, поэтому каждое слово звучит как часть скрытого философского напряжения и внутреннего конфликта.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у обоих не украшение, а способ мысли: у Тютчева она усиливает драму стихий, у Есенина — чувство доверия, сердечной открытости и близости к миру.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звукопись: поэтическая форма как смысл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стих свободнее и напевнее: повтор, плавный ритм, народно-поэтические обороты и разговорная мягкость создают эффект живой, почти слышимой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опирается на песню, частушку и причитание, поэтому его лирика часто звучит как продолжение устной народной речи, а не как отвлечённый книжный текст.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параллелизм и устойчивые эпитеты помогают ему связывать простую деталь с глубоким переживанием: один образ сразу вызывает целую цепь ассоциаций.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народная традиция в поэзии Есенина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обращения и интонации доверительного рассказа делают стихотворение эмоционально доступным, но при этом не упрощают его смысл, а усиливают многозначность.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фольклор Есенин соединяет личную биографию с памятью народа, поэтому его лирический герой говорит не только от себя, но и от имени русской деревенской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наследует романтизму в изображении тайны мира, ночи, грозы и бездны, где человек ощущает себя не хозяином, а участником великой и непостижимой стихии.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традиция и философская глубина Тютчева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чувство у него почти всегда выводится к универсальному уровню, поэтому любовное, природное или тревожное переживание превращается в размышление о законах бытия.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эмоциональной напряжённости его стихи отличаются строгой формой и точностью: короткий текст у Тютчева часто содержит мысль, сопоставимую с философским афоризмом.
</a:t>
            </a:r>
            <a:endParaRPr lang="en-US" sz="9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Стихии в поэзии Тютчева и Есенина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стихии у двух поэтов несут не одинаковую, а разную смысловую нагрузку и по-разному организуют эмоциональное пространство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неба и движения у Тютчева и земли с деревенским пространством у Есенина подчёркивает различие художественного масштаба и образа мира.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поэтических текстов Ф. И. Тютчева и С. А. Есенина по тематике природных образов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время переживается как философская неизбежность: всё устойчивое оказывается хрупким, а сама жизнь человека — краткой вспышкой на фоне огромного и изменчивого мира.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видит время как личную и историческую утрату: вместе с переменами исчезает знакомый деревенский уклад, а привычная Россия словно уходит в прошлое.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случаях поэзия становится способом удержать смысл перед лицом исчезновения, поэтому тревога у поэтов не разрушает лирику, а придаёт ей напряжённую глубину.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и исторической тревоги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образ и идея в двух поэтических мирах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 Тютчева: историческая и духовная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образ страны связан с исторической судьбой, верой и особым путём народа. Россия у него мыслится широко, через обобщение и философское напряжение.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 Есенина: зримая и близкая родина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Россия возникает через конкретные детали: хаты, берёзы, пашню, дорогу, церковные купола и тишину полей. Это родина, увиденная глазами человека изнутри её повседневной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поэтические признаки двух авторов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увидеть, как различаются интонация, образность и композиция при общей лирической силе.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при общем внимании к природе и внутреннему миру человека Тютчев и Есенин создают разные художественные модели — философскую и песенно-исповедальную.
</a:t>
            </a:r>
            <a:endParaRPr lang="en-US" sz="1307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лирики Ф. И. Тютчева и С. А. Есенина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преемственности в русской лирике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важно не просто следование имён, а переход мотивов: природа, тайна, исповедь и Родина сохраняются, но каждый этап меняет их звучание.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развивается не через разрыв, а через переосмысление: Тютчев усиливает философскую линию, Есенин переносит её в мир народной памяти и исторического перелома.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Историко-литературная схема развития русской лирики XIX–XX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сопоставления для школьного анализа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точные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учит замечать, как отдельная деталь, ритм или повтор меняют смысл стихотворения и помогают отличить описание от глубокой лирической идеи.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без упрощения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двух поэтов показывает, что сходные темы природы и Родины могут раскрывать противоположные мировоззрения, если внимательно смотреть на интонацию и образную систему.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традицию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разбор помогает увидеть преемственность русской поэзии: Есенин продолжает важные мотивы, а Тютчев задаёт философскую глубину, к которой затем возвращается XX век.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интерпретацию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учится не пересказывать, а объяснять, как исторический контекст, личный опыт и художественная форма вместе создают смысл литературного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дороги к одной поэтической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Есенин по-разному говорят о России, природе и времени, но оба превращают личное чувство в образ эпохи. В этом и состоит сила русской лирики.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2026-05-20T02:23:16Z</dcterms:created>
  <dcterms:modified xsi:type="dcterms:W3CDTF">2026-05-20T02:23:16Z</dcterms:modified>
</cp:coreProperties>
</file>