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кругового сектора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найти площадь части круга по радиусу и центральному углу.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и учебе встречаются сектора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видны в пицце и тортах, в веерах, на циферблатах часов и в круговых диаграммах. Полный круг — 360°, значит любой сектор — это доля целого, удобная для расчетов и задач по геометрии.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сектор образуют два радиуса, выходящие из центра круга, и дуга между ними. Эти элементы «собирают» часть круга в одну фигуру.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дуги и величину центрального угла обычно связывают: чем больше угол, тем «шире» сектор. Поэтому размеры фигуры растут вместе с углом.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напрямую зависит от центрального угла: при увеличении α увеличивается и площадь, а при уменьшении — уменьшается. Это помогает быстро понять результаты вычислений.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круговой сектор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кругового сектора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сектора есть центр круга, радиус r и центральный угол α. Эти величины задают форму сектора и определяют его «размер» относительно всего круга.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подписывают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часто отмечают радиус, дугу, угол α и иногда показывают полную окружность. Такой рисунок помогает связать вид фигуры с формулой площади.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росте угла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расчёт по формуле S = πr²·α/360 при r = 10 см.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радиусе сектор становится больше, потому что растет доля круга, соответствующая углу.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почти выстраиваются по прямой: увеличение угла приводит к пропорциональному росту площади. Значит, зависимость близка к линейной для постоянного r.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сектора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можно записать двумя равносильными способами — в градусах или в радианах, в зависимости от того, как измерен центральный угол.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дают один и тот же результат, если выбрать правильные единицы измерения угла.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сектора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действий: записать данные, выбрать единицы угла, применить формулу и оформить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задан в градусах, площадь сектора находят как долю площади полного круга: S = πr²·α/360°. Это особенно удобно для типовых углов.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вывод из отношения долей круга.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соответствует целому кругу, поэтому сектор считается как его часть.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θ задан в радианах, используют формулу S = 1/2 r²θ. Она напрямую связывает площадь с тем, какую часть полного круга «составляет» этот угол.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радианы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соответствует 2π радиан. Поэтому радианная запись получается естественной: чем ближе θ к 2π, тем больше сектор.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часто встречается в более старших классах. Несмотря на непривычные единицы, вычисления остаются простыми: умножить на θ и половину r².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для одного радиуса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расчёт по формуле S = πr²·α/360 при r = 8 см.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радиусе изменения происходят из‑за доли круга, соответствующей центральному углу.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больше площадь сектора. На графике видно устойчивое увеличение: от 45° к 180° площадь растет почти в четыре 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сектор превращается в площадь: пример с пиццей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пиццы на 60° — это доля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пиццу диаметром 36 см: радиус равен 18 см. Если один кусок соответствует центральному углу 60°, то он занимает 60 из 360 градусов полного круга. Поэтому его площадь считается как площадь сектора.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формуле: выходит 54π см²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сектора с радиусом 18 см и углом 60° получаем S = 54π см². Это число примерно равно 169,6 см². Такой пересчет помогает понять, что геометрия работает с привычными предметами, а не только с рисунками.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14567"/>
            <a:ext cx="4389600" cy="209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углов и доля круга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соответствия между углом и долей полного круга помогают быстро оценить результат и проверить себя: площадь сектора всегда равна выбранной доле площади круга при том же радиусе.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доля круга и площадь сектора. Эти дроби удобно использовать как «контрольный ориентир» перед окончательными вычислениями.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сектора S = πr²·α/360°.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875128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889394"/>
            <a:ext cx="256800" cy="2282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1077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 сегмент: не перепутать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80202"/>
            <a:ext cx="22473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— между двумя радиусами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образуют два радиуса и дуга между ними. Его площадь ищут как часть площади полного круга: она прямо зависит от центрального угла.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52950" y="2280202"/>
            <a:ext cx="22473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— между хордой и дугой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ограничен хордой и дугой. Хотя фигуры похожи на рисунке, площадь сегмента считается по другим правилам, поэтому формулы сектора применять нельзя.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проверка ответа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самопроверки при вычислении площади сектора (сравнение с площадью полного круга при том же радиусе).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площадь сектора нужна на практике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часто встречаются «кусочки» круга: сектора на планах, элементы орнамента, разметка зон. Площадь сектора помогает точно рассчитать нужную часть поверхности.
</a:t>
            </a:r>
            <a:endParaRPr lang="en-US" sz="973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формы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используют, когда клумбу или дорожку делают дугообразной формы: например, часть круга нужного радиуса. Тогда по углу находят площадь, чтобы правильно подобрать материалы и границы.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круговых диаграммах каждому показателю соответствует сектор. Зная радиус «круга» на рисунке, можно находить площадь сектора и сравнивать части графика.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движение по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и геометрии часто рассматривают, как объект за время проходит часть окружности. Центральный угол связывает расстояние по дуге и «размер» сектора на схеме.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при постоянном радиусе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 формуле S = πr²·α/360 для r = 6 см (значения округлены до десятых).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фиксированном радиусе площадь меняется почти строго пропорционально углу: увеличение угла в 2 раза увеличивает площадь во столько же раз.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ключевую идею: чем больше центральный угол, тем больше доля круга. При 360° сектор превращается в полный 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 нахождение угла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площадь сектора и радиус, центральный угол можно восстановить из пропорции. Например, при r = 10 см и S = 78,5 см² получаем угол 90°, потому что 90° — четверть полного круга.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удобно сначала выписать формулу через долю круга, а затем подставить числа. На рисунке выделяют радиусы и дугу, отмечая ту часть, где известна площадь.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примеры вычислений по формуле площади сектора. Все результаты округлены до десятых — чтобы было удобно сравнивать и проверять ответы.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радиусы и углы дают разные «доли круга». Даже для быстрых упражнений видно: увеличение угла при том же радиусе растит площадь.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площади сектора через градусы S = πr²·α/360°.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кругового сектора зависит от радиуса в квадрате: если радиус увеличить в 2 раза, площадь возрастёт в 4 раза при том же угле.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через градусы и радианы дают одинаковый результат, если внимательно использовать нужные единицы измерения угла и соблюдать запись θ в радианах.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также зависит от центрального угла: сектор — это часть полного круга, и её доля равна α/360° (или θ/(2π) в радианах).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 площадью круга, дробями и пропорциями. Умение проверять ответ по смыслу помогает избежать типичных ошибок в 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найдётся уверенно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сектор — часть круга, ограниченная двумя радиусами и дугой. Его площадь вычисляют как долю площади круга или по формуле S = 1/2·r²θ. Важно не перепутать радиус с диаметром и градусы с радианами; проверка по смыслу делает ответ надёжным.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2026-05-13T07:25:24Z</dcterms:created>
  <dcterms:modified xsi:type="dcterms:W3CDTF">2026-05-13T07:25:24Z</dcterms:modified>
</cp:coreProperties>
</file>