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химических реакций, обеспечивающих энергию в клетках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обзор, ключевые темы и актуальность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— ключ к жизнедеятельности клетки и организма. Этот процесс преобразует энергию из пищи и среды, позволяя обеспечивать рост, деление, синтез веществ и движение. Исторические открытия, включая роль АТФ и дыхательных процессов, легли в основу понимания метаболизма и его нарушений.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фундаментальная роль энергетического обмена в биологии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энергетического обмена в клетке: последовательность и задачи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этап: расщепление макромолекул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ЖКТ крупные пищевые молекулы — белки, липиды, полисахариды — гидролизуются до мономеров. Этот этап сопровождается выделением тепла и подготовкой исходного материала для последующих процессов.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анаэробное расщепление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глюкоза превращается в пируват с получением 2 молекул АТФ и 2 НАДН без участия кислорода. Этот процесс универсален и обеспечивает быструю энергию.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Окисление: аэробные и анаэробные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Пируват подвергается дальнейшему распаду через цикл Кребса и дыхательную цепь (аэробно) или брожение (анаэробно), завершая энергетический обмен и максимизируя синтез АТФ.
</a:t>
            </a:r>
            <a:endParaRPr lang="en-US" sz="10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набор процессов, в ходе которых сложные вещества разрушаются до более простых с выделением энергии, необходимой для образования АТФ.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включают гидролиз макромолекул, гликолиз без кислорода и аэробное окисление с циклом Кребса и дыхательной цепью.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образуются CO2, H2O и NH3; значительная энергия теряется теплом, а продукты служат исходным материалом для синтеза.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Катаболизм: суть, основные этапы и биологические продукты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синтез сложных молекул из простых с затратой энергии, полученной из катаболизма, что поддерживает рост и восстановление тканей.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процессов: синтез белков из аминокислот на рибосомах, обеспечивающий структуру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Гликогеногенез превращает глюкозу в запасной углевод гликоген для энергетического резерва.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формирует органические вещества из CO2 и воды с использованием солнечной энергии.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Анаболизм: энергетические и биосинтетические аспекты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пищеварение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гидролиза начинаются во рту и продолжаются в желудке и кишечнике с участием ферментов.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ферментов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Амилаза, протеаза и липаза превращают углеводы, белки и липиды в мономеры — глюкозу, аминокислоты, жирные кислоты.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 клеткам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мономеры всасываются в кровь и транспортируются к клеткам для дальнейшего использования.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 энергетического обмена: гидролиз пищи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критичен при недостатке кислорода, например, при интенсивных физических нагрузках, обеспечивая клетки энергией в анаэробных условиях.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 цитоплазме и не требует кислорода, превращая глюкозу в пируват и образуя 2 молекулы АТФ и 2 НАДН. Это обеспечивает основу быстрого производства энергии.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фазы, продукты и биологическое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осуществляют цикл Кребса, расщепляя пируват до CO2 и высвобождая электроны.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дыхание: роль митохондрий и цепи переноса электронов
</a:t>
            </a:r>
            <a:endParaRPr lang="en-US" sz="2222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проходят через дыхательную цепь, создавая протонный градиент на мембранах митохондрий.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градиент питает АТФ-синтазу, которая синтезирует до 38 молекул АТФ на молекулу глюкозы с минимальными тепловыми потерями.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и синтез АТФ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принимает электроны и восстанавливается до воды, в то время как АТФ-синтаза использует протонный поток для формирования АТФ из АДФ и фосфата.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электронов и создание протонного градиента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с НАДН и ФАДН2 последовательно передаются белковым комплексам, перемещая протоны через мембрану митохондрий, формируя электрохимический потенциал.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цепь: механизм синтеза АТФ и роль кислорода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обеспечивает клетки предшественниками для синтеза аминокислот и других важных биомолекул.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оборот производит 3 НАДН, 1 ФАДН2 и 1 молекулу ГТФ, обеспечивая энергию для дыхательной цепи.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ацетил-КоА вступает в цикл с образованием цитрата и последовательным преобразованием в промежуточные соединения.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цикла происходит дегидрирование и декарбоксилирование, высвобождаются CO2 и восстанавливаются НАД+ и ФАД до НАДН и ФАДН2.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Кребса: этапы и физиологическое значение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молекул АТФ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биохимии, исследования энергетических процессов в клетках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максимально возможный энергетический доход при полном окислении глюкозы в клетках.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производит значительно больше АТФ, чем анаэробные процессы, что обеспечивает эффективное снабжение энергией органов и тканей.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Брожение: виды, биохимические продукты и энергетический выход
</a:t>
            </a:r>
            <a:endParaRPr lang="en-US" sz="2222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в мышцах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кислорода не хватает, клетки мышц переходят к молочнокислому брожению, синтезируя молочную кислоту. Это временное решение при высокой физической нагрузке, сопровождающееся слабой энергетической отдачей – лишь 2 АТФ на молекулу глюкозы.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у микроорганизмов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некоторые бактерии расщепляют глюкозу без кислорода, формируя этанол и углекислый газ. Этот процесс используется в пищевой промышленности и сохраняет жизнедеятельность микроорганизмов в анаэробных условиях.
</a:t>
            </a:r>
            <a:endParaRPr lang="en-US" sz="12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67713"/>
            <a:ext cx="3962400" cy="15558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характеристики двух путей энергетического обмена, демонстрируя их различия по эффективности и продуктам.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значительно эффективнее, что обусловливает его преобладание у большинства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биохимия и физиология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энергетических путей: аэробное дыхание и брожение
</a:t>
            </a:r>
            <a:endParaRPr lang="en-US" sz="1983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хемосинтеза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неорганических субстратов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окисляют аммиак, сероводород и железо, извлекая энергию для синтеза органических веществ без участия света.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поддерживают круговорот веществ, способствуют формированию почвенных экосистем и служат основой пищевых цепей.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Обитание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происходит в глубоководных гидротермальных источниках, почвах и грунтах, где фотосинтез невозможен.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энергию для синтеза белков и нуклеиновых кислот, необходимых для роста и восстановления клеток.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гидролиза АТФ используется для активного транспорта молекул через мембрану, поддерживая гомеостаз.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питает сокращение мышц, клеточное деление и другие процессы, требующие высокой энергии, включая биолюминесценцию.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использования энергии АТФ в клетке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потребности человека и источники питания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потребления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нуждаются в 2500–3200 ккал в сутки в зависимости от пола и активности. Питание должно покрывать энергозатраты на рост и развитие, а также умственную деятельность.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углеводов в 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составляют 55–60% калорийности рациона, обеспечивая быстрый и доступный источник энергии через гликолиз и дыхание.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жиров и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дают 25–30% калорий и служат энергохранилищем, а белки (10–15%) важны для синтеза тканей и ферментов, поддерживая обмен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характеризуется нарушением усвоения глюкозы вследствие дефицита инсулина, ведет к хронической гипергликемии и метаболическим дисбалансам.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заболевания обусловлены мутациями генов, контролирующих синтез АТФ, и приводят к снижению энергетической функции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сопровождается снижением гормонов щитовидной железы и замедлением всех обменных процессов, отражаясь на энергетическом уровне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симптомы включают усталость, снижение физической выносливости, слабость, а также нарушения когнитивных функций и общего состояния здоровья.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патологии, связанные с нарушением энергетического обмена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процессов энергетического обмена в биотехнологии
</a:t>
            </a:r>
            <a:endParaRPr lang="en-US" sz="2292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биоэтанола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дрожжей Saccharomyces cerevisiae позволяет эффективно преобразовывать сахар в биоэтанол, применяемый как экологичное топливо.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Ферментные препараты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Bacillus subtilis применяется для получения ферментов, важных в пищевой, медицинской и химической промышленности.
</a:t>
            </a:r>
            <a:endParaRPr lang="en-US" sz="1178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антибиотиков и витаминов
</a:t>
            </a:r>
            <a:pPr algn="l" indent="0" marL="0">
              <a:lnSpc>
                <a:spcPct val="130039"/>
              </a:lnSpc>
              <a:buNone/>
            </a:pPr>
            <a:r>
              <a:rPr lang="en-US" sz="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 активные микроорганизмы используются для биосинтеза лекарственных веществ, повышая эффективность и снижая себестоимость производства.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биогазом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метаногенезной группы перерабатывают органику в биогаз и очищают загрязненные воды, снижая воздействие на окружающую среду.
</a:t>
            </a:r>
            <a:endParaRPr lang="en-US" sz="11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фотосинтез связывает около 170 млрд тонн органических веществ, поддерживая биологическое разнообразие и климат.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Кальвина фиксирует CO₂, преобразуя его в органические соединения, включая глюкозу – важный энергетический ресурс.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химическую, являясь основой питания для большинства экосистем Земли.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реакции обеспечивают образование АТФ и восстановленных коферментов, необходимых для последующего цикла Кальвина.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энергетическом балансе биосферы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— ключ к существованию и развитию организмов, требующий глубоких знаний для медицины и биотехнологий, а также для понимания равновесия в природе.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энергетического обмена для жизни и науки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2026-05-10T04:51:04Z</dcterms:created>
  <dcterms:modified xsi:type="dcterms:W3CDTF">2026-05-10T04:51:04Z</dcterms:modified>
</cp:coreProperties>
</file>