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«Вставай, страна огромная» — песня первых дней войны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мужестве, памяти и любви к Родине в тяжёлые дни 1941 года.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года: начало тяжёлого времени
</a:t>
            </a:r>
            <a:endParaRPr lang="en-US" sz="230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22 июня 1941 года люди услышали страшную весть о нападении Германии. Страна сразу изменилась: тревога, ожидание и решимость идти защищать Родину стали частью каждого 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песня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написанные очень быстро
</a:t>
            </a:r>
            <a:pPr algn="l" indent="0" marL="0">
              <a:lnSpc>
                <a:spcPct val="90000"/>
              </a:lnSpc>
              <a:buNone/>
            </a:pPr>
            <a:r>
              <a:rPr lang="en-US" sz="35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5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создал Василий Лебедев-Кумач. Он откликнулся на начало войны почти сразу, поэтому слова звучат как срочный и серьёзный призыв. В них чувствуется напряжение первых дней и вера в то, что народ сумеет встать на защиту страны.
</a:t>
            </a:r>
            <a:endParaRPr lang="en-US" sz="106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которая держит строй
</a:t>
            </a:r>
            <a:pPr algn="l" indent="0" marL="0">
              <a:lnSpc>
                <a:spcPct val="90000"/>
              </a:lnSpc>
              <a:buNone/>
            </a:pPr>
            <a:r>
              <a:rPr lang="en-US" sz="3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Александров написал мелодию, похожую на твёрдый шаг большого строя. Она не торопится, но звучит уверенно и строго. Благодаря этому песня сразу воспринимается как сильный отклик на беду и как поддержка для людей.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рожденная временем
</a:t>
            </a:r>
            <a:pPr algn="l" indent="0" marL="0">
              <a:lnSpc>
                <a:spcPct val="90000"/>
              </a:lnSpc>
              <a:buNone/>
            </a:pPr>
            <a:r>
              <a:rPr lang="en-US" sz="34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появилось летом 1941 года, когда стране было особенно трудно. Оно стало частью первых военных дней и помогло людям услышать в музыке смелость, единство и готовность защищать свой дом. Для иллюстрации подойдут портреты авторов или кадры начала войны.
</a:t>
            </a:r>
            <a:endParaRPr lang="en-US" sz="1034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песня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их смысл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сразу задают строгий тон: перед людьми большая страна и опасная угроза. Смысл прост и ясен даже третьекласснику: Родину нужно защитить всем вместе.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звучит призыв подняться на борьбу. Это не просто слова о войне, а обращение к смелости, ответственности и верности своему дому, семье и земле.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темы единства и общего дела. Когда люди поют такие строки, они чувствуют себя одной большой командой, которая умеет держаться вместе.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Васильевич Александров был известным композитором и руководителем Краснознамённого ансамбля Красной армии. Он создавал музыку, в которой слышны строгость, торжественность и ясный, уверенный характер.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этой песни напоминает спокойный и твёрдый шаг. Она помогает словам звучать особенно сильно, поэтому песня легко воспринимается как боевой призыв и как поддержка для людей.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Александров — автор музыки
</a:t>
            </a:r>
            <a:endParaRPr lang="en-US" sz="2524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45387" y="1197030"/>
            <a:ext cx="481766" cy="3854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55753" y="1197030"/>
            <a:ext cx="481766" cy="38541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57843" y="1197030"/>
            <a:ext cx="481766" cy="38541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песня легко запоминалась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есть повторяющиеся слова и строки. Они помогают быстро запомнить текст и делают его особенно выразительным для слушателя.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шага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твёрдо и спокойно, словно шаги в строю. Такое звучание сразу настраивает на серьёзный и собранный лад.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простым языком без сложных выражений. Поэтому песня ясна и взрослым, и младшим школьникам.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петь вместе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легко исполнять хором. Когда поют многие голоса сразу, она звучит как сила, которая помогает не падать духом.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стала известной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создания до всенародной памяти о первых днях войны.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из самых известных первых исполнений связано с Краснознамённым ансамблем под руководством Александрова. В июне 1941 года песня прозвучала особенно сильно и сразу привлекла внимание слушателей.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воспринимали её не как обычное музыкальное произведение, а как серьёзный боевой призыв. В зале и у радио она вызывала чувство собранности, стойкости и общей ответственности.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исполнение песни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боем её пели, чтобы собраться с силами и не дать страху взять верх. Песня помогала бойцам почувствовать, что рядом с ними товарищи и общая цель.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землянках и на привалах она звучала как напоминание о доме. Эти простые минуты песни помогали людям пережить усталость, холод и тревогу.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возвращали мыслями к близким, к семье и к тому, ради чего шла борьба. От этого в сердце появлялась новая твёрдость и спокойствие.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поддерживала боевой дух без громких обещаний. Она просто и честно говорила о мужестве, поэтому её слушали с уважением и верой.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 фронте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в тылу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тылу её слышали рабочие, медсёстры, школьники и семьи солдат. Люди много трудились, волновались за близких и старались не терять надежду.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Песня помогала чувствовать себя частью общего дела. Она напоминала, что фронт и тыл связаны одной заботой о стране и общей верой в победу.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песне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страна в песне звучит как родной дом, который нужно защитить. Этот образ помогает почувствовать, что речь идёт не только о земле, но и о жизни миллионов людей.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враг показан как угроза миру и спокойствию. Такие слова делают опасность понятной даже младшим школьникам и помогают увидеть, почему люди были готовы сопротивляться.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в песне выступает как единая сила. Здесь важно не один человек, а все вместе: семья, соседи, солдаты и рабочие, которые поддерживали друг друга в трудный час.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Началась Великая Отечественная война, и людям понадобились слова, которые помогут не опустить руки. Песня откликнулась на тревогу первых дней и сразу прозвучала очень вовремя.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исполнения летом 1941 года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Песню быстро услышали по радио и на концертах. Её серьёзное звучание и ясные слова помогли людям почувствовать решимость, а не растерянность.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памяти о войне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песня стала напоминанием о стойкости и сопротивлении. Её вспоминают как голос первых тяжёлых дней, когда вся страна училась держаться вместе.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песня стала символом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475" y="1335453"/>
            <a:ext cx="4104300" cy="2148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57938" y="1335453"/>
            <a:ext cx="4104300" cy="21483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56298" y="3701543"/>
            <a:ext cx="3744947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концерт в школе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концертах песню поют хором, чтобы звучание было особенно торжественным. Ученики стоят серьёзно, будто держат в руках невидимую свечу памяти. Такое исполнение помогает почувствовать уважение к истории и к людям, пережившим войну.
</a:t>
            </a:r>
            <a:endParaRPr lang="en-US" sz="929" dirty="0"/>
          </a:p>
        </p:txBody>
      </p:sp>
      <p:sp>
        <p:nvSpPr>
          <p:cNvPr id="9" name="Text 1"/>
          <p:cNvSpPr txBox="1"/>
          <p:nvPr/>
        </p:nvSpPr>
        <p:spPr>
          <a:xfrm>
            <a:off x="4858483" y="3701543"/>
            <a:ext cx="3701541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на уроке мужества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мужества песню часто включают вместе с рассказом о 1941 годе. Её слушают в тишине, а потом обсуждают, почему она так сильно звучит и сегодня. Для изображения подойдёт сцена класса, где дети слушают музыку очень внимательно.
</a:t>
            </a:r>
            <a:endParaRPr lang="en-US" sz="929" dirty="0"/>
          </a:p>
        </p:txBody>
      </p:sp>
      <p:sp>
        <p:nvSpPr>
          <p:cNvPr id="10" name="Text 2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песню исполняют сегодня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44024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песня
</a:t>
            </a:r>
            <a:endParaRPr lang="en-US" sz="2800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напоминает о первых днях войны, когда людям было страшно и неясно, что будет дальше. Это чувство помогает понять историческую серьёзность тех событий.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песни вызывают уважение к тем, кто не растерялся и встал на защиту страны. В ней слышна сила характера и готовность отвечать за свой дом.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Слушая песню, многие чувствуют гордость за людей, которые выдержали трудное время. Она говорит о стойкости народа без лишних украшений, но очень убедительно.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вспомнить тех, кто защищал страну и трудился ради победы. Благодаря этому возникает тихая, искренняя благодарность и желание беречь мир.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семьёй и школьной памятью
</a:t>
            </a:r>
            <a:endParaRPr lang="en-US" sz="2797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музыки, истории и окружающего мира песня помогает говорить о событиях войны простыми словами. Через неё школьники узнают, что история страны связана с каждой семьёй.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подводит к рассказам о прадедушках и прабабушках, о письмах с фронта, наградах и семейных фотографиях. Такие истории делают далёкое прошлое ближе и понятнее.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слышит знакомую песню, память о родных становится особенно живой. Так появляется уважение к семейной истории и к людям, которые пережили тяжёлые годы.
</a:t>
            </a:r>
            <a:endParaRPr lang="en-US" sz="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песни написан ясным языком, без трудных выражений. Короткие фразы и повторения помогают сразу уловить смысл и легко запомнить слова даже младшим школьникам.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звучит твёрдо и ровно, словно уверенный шаг. Поэтому песня воспринимается серьёзно и торжественно, а её напев хочется повторять вместе, как дружную команду.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сильный ритм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песню сильной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простые художественные приёмы превращают песню в мощный символ памяти.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помнить эту песню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напоминает о людях, которые пережили очень тяжёлое время и не потеряли мужество. Такая память помогает ценить мир и спокойную жизнь каждый день.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учит помогать друг другу и чувствовать себя частью одной страны. Для детей это важный пример того, как музыка объединяет людей даже без длинных объяснений.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помним такие песни, мы лучше понимаем историю своей страны. А ещё учимся благодарить тех, кто защищал дом, семью и будущее.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Авторство и время создания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написал Василий Лебедев-Кумач, музыку — Александр Александров. Песня появилась в 1941 году и очень быстро стала известной по всей стране. Её услышали как серьёзный отклик на начало войны.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песни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песни — защита Родины, единство народа и любовь к дому. Она напоминает, что в трудный момент люди находят силы держаться вместе и не сдаваться.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итог о песне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памяти и мужества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«Вставай, страна огромная» — это голос первых дней войны, в котором слышны тревога, решимость и надежда. Она помогает помнить подвиг людей, защищавших страну, и учит беречь мир.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2026-05-21T07:24:55Z</dcterms:created>
  <dcterms:modified xsi:type="dcterms:W3CDTF">2026-05-21T07:24:55Z</dcterms:modified>
</cp:coreProperties>
</file>