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«Несвоевременные мысли»: гражданская публицистика на фоне революции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 свободе, насилии и цене исторического перелома.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1917 года и голос Горького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 года в Петрограде принесла разруху, страх и политическое озлобление. На этом фоне уже известный писатель Максим Горький пишет как свидетель кризиса государства, морали и доверия между людьми.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Максим Горький в 1917 году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революционной эпохи Горький — писатель всероссийского масштаба, автор, чьи книги знала почти вся читающая Россия и чье имя связывали с общественной совестью.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близок социал-демократическим идеям, но не принимал диктатуру, насилие и культ силы. Для него политическое обновление не могло оправдывать унижение личности.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Горького строилось на гуманизме, вере в просвещение и культурный рост общества. Поэтому революцию он оценивал прежде всего по отношению к человеку.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 как пространство спора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выходил в газете, которая позволяла быстро реагировать на события и превращала статью в прямой отклик на новостной день.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полемики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 стала местом острых споров о власти, революции и будущем страны, где сталкивались разные политические и нравственные позиции.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условиях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существовала при цензуре, нехватке бумаги и постоянной нестабильности, поэтому каждое выступление воспринималось особенно остро и напряженно.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как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Горького звучали не только как хроника событий, но и как нравственный протест против жестокости времени и обесценивания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публикаций и нарастание конфликта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не просто следовали за событиями: они фиксировали, как менялся тон общественного разговора и как быстро исчерпывались революционные ожидания.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становилась практика новой власти, тем сильнее возрастало неприятие Горького и его тревога за будущее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статей М. Горького «Несвоевременные мысли» в газете «Новая жизнь», 1917–1918
</a:t>
            </a:r>
            <a:endParaRPr lang="en-US" sz="7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тезис цикла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по Горькому, не существует без внутренней дисциплины, закона и уважения к другому человеку; иначе она быстро превращается в произвол и разрушение.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должна опираться на культуру и образование, потому что без просвещения общество не умеет отличать справедливость от грубой силы и красивых лозунгов.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не создает обновления: оно ломает доверие между людьми, ожесточает общество и делает идею будущего менее убедительной даже для ее сторонников.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перелом, по мысли Горького, оценивается не количеством победных речей, а тем, сохраняются ли достоинство личности и нравственная ответственность.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толпы и обезличивания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Митинг, который меняет лицо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люди сначала слушают речи с надеждой, но быстро поддаются раздражению и подозрительности. Одни кричат лозунги, другие молчат от страха, и в этой переменчивой массе отдельный человек почти исчезает.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как знак усталой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хлебной лавки стоят люди, привыкшие к холодным ветрам и долгому ожиданию. Разговоры обрываются ссорами, а усталость легко превращается в агрессию, потому что каждый защищает лишь свое право выжить.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после политического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Петроградские улицы наполнены патрулями, спешкой и тревожными слухами. Вечером город кажется не живым организмом, а пространством, где страх и возбуждение постоянно меняются местами, делая людей резче и отчужденнее.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большевистской практики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отвергает репрессии и давление на инакомыслящих, потому что для него политическая победа, достигнутая страхом, уничтожает сам смысл освобождения и равенства.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его тревожит язык власти: лозунг подменяет мысль, а громкая фраза начинает оправдывать принуждение, будто справедливость можно создать одной волей к насилию.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осуждает презрение к интеллигенции и грубую агитацию, потому что революция, лишенная уважения к сложному мышлению, быстро теряет человеческое лицо.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цикла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темы складываются в единый нравственный диагноз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к одной идее: революция без нравственных ориентиров обесценивает собственную цель и разрушает общественную устойчивость.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статей М. Горького «Несвоевременные мысли», 1917–1918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8638" y="3545848"/>
            <a:ext cx="165375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интеллигенции и морального выбора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считает, что образованные люди не имеют права молчать, когда насилие становится нормой. Их задача — называть вещи своими именами и защищать достоинство личности.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пассивности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осуждает тех, кто ограничивается наблюдением и не хочет брать ответственность за происходящее. Молчание в момент произвола становится соучастием, а не нейтралитетом.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Горький не принимает оторванность интеллигенции от реальности. Для него мыслитель должен понимать жизнь общества, а не смотреть на него сверху.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интеллигенция, по его убеждению, должна сохранять сложность мышления, память о гуманизме и способность к нравственной оценке событий, а не подчиняться толпе.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общественного распада в публицистике Горького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цепь, выстроенная по статьям цикла «Несвоевременные мысли» (1917–1918)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резкость, афористичность, публицистическая энергия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строит фразы предельно сжато: короткие абзацы, резкие переходы и афористичные формулы усиливают ощущение срочности и моральной требовательности текста.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риторические вопросы и контрасты помогают ему столкнуть «человека» и «стихию», «мысль» и «крик», показывая, как революционный пафос вытесняет рассудок.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остается полемической и тревожной: автор не просто сообщает о событиях, а оценивает их, превращая статью в акт гражданского сопротивления.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1917–1918 годов как исторический фон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переживал холод, очереди за хлебом, перебои транспорта, забастовки и вооруженное присутствие на улицах; повседневность постоянно сталкивалась с политической нестабильностью.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статьи Горького звучали особенно остро: историческая фотография Петрограда помогает увидеть не абстрактную эпоху, а реальную среду тревоги, усталости и ожидания перемен.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России в оценке Горького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эпизоды, а устойчивую систему кризиса, в которой политика напрямую влияет на повседневную жизнь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Горького — насилие и голод: именно они быстрее всего обесценивают революционные обещания.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тематике цикла «Несвоевременные мысли» М. Горького, 1917–1918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 Горького временем открытого несогласия с господствующей революционной риторикой.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подчеркивает, что автор сознательно выбирает неудобную позицию: говорить правду о цене исторического перелома, даже если она не совпадает с ожиданиями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цикл «Несвоевременные мысли», 1917–1918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896729"/>
            <a:ext cx="8004900" cy="1365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статьи и смысловые узлы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«Несвоевременные мысли», публикации в «Новой жизни» (1917–1918)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темы цикла: от первых тревог о революции к более жесткому диагнозу общественного распада.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усиление критики: от тревоги к системному осуждению практики насилия и духовного упрощения.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 и конфликт вокруг публикаций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Большевистская пресса и сторонники новой власти воспринимали статьи как угрозу революционному единству, потому что Горький открыто ставил под сомнение оправдание насилия.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либеральной и интеллигентской среды, напротив, видела в его текстах редкий голос нравственной независимости и защиты человеческого достоинства.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писатель не отказывался от идеи общественного обновления, но настаивал, что оно невозможно без свободы мысли, закона и культурной ответственности.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цикла выявил главный разлом эпохи: можно ли строить будущее, если цена перемен — жизнь, страх и подавление голоса несогласных.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важен для русской литературы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«Несвоевременные мысли» соединяют публицистику, философскую рефлексию и личную позицию писателя, превращая газетный текст в значимое историческое свидетельство.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что литература может не только изображать эпоху, но и вмешиваться в нее, защищая гуманизм, критическое мышление и нравственную оценку происходящего.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это пример того, как писательский авторитет становится формой общественной ответственности и частью культурной памяти о революции.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текста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1917–1918: реакция на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фиксирует опасность толпы, насилия и лозунгов, которые подменяют живую мысль. Его тексты сразу звучат как предупреждение, а не как согласие с эпохой.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чтение как свидетельства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воспринимается как важный документ революционного времени, помогающий увидеть, как общественный перелом влияет на мораль, язык и отношение к человеку.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урок гражданской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чтении тексты Горького остаются актуальными там, где возникает манипуляция массами, конфликт свободы и принуждения, а также вопрос личной ответственности интеллекта.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свобода без гуманизма разрушает саму себя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убеждает: политическое обновление теряет смысл, если оно не опирается на культуру, закон и уважение к личности. Его цикл напоминает, что прогресс измеряется человечностью, а не силой лозунга.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2026-05-23T19:27:18Z</dcterms:created>
  <dcterms:modified xsi:type="dcterms:W3CDTF">2026-05-23T19:27:18Z</dcterms:modified>
</cp:coreProperties>
</file>