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восклицания на C: коротко, живо, уместно.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 exclamations в английском языке: эмоции, реакция и речь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Exclamations помогают быстро передать эмоцию, реакцию или призыв. Они делают диалог естественным, особенно в комиксах, сценках и переписке, где важны интонация, знак восклицания и точный выбор слова.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в английской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25" y="1631725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восклицания на C часто встречаются в школьном английском
</a:t>
            </a:r>
            <a:endParaRPr lang="en-US" sz="2494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выражений короткие и звучат понятно даже без длинного контекста, поэтому их удобно узнавать в диалогах, упражнениях и текстах с прямой речью.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Cool! и Congratulations! помогают быстро показать одобрение, радость или поддержку, когда нужно ответить на хорошую новость или успех собеседника.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on! и C'mon! часто передают спешку, подбадривание или нетерпение, поэтому они особенно естественны в школьных сценках и динамичных репликах.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Careful! полезно там, где нужна мгновенная реакция: у лестницы, на мокром полу, рядом с горячим предметом или в опасной ситуации.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появляются в заданиях на диалог, чтение ролей и составление коротких сцен, где важно звучать по-английски естественно и понятно.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Cool! — одобрение, интерес и спокойное восхищение
</a:t>
            </a:r>
            <a:endParaRPr lang="en-US" sz="3097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Cool! обычно значит «классно», «здорово» или «отлично». Это слово выражает спокойное одобрение, когда хочется показать интерес без сильного эмоционального всплеска.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Cool! Your poster looks great. Такая фраза звучит естественно в школьной переписке и в коротком диалоге, когда нужно быстро поддержать собеседника.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уместно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звучит в разговоре подростков и в неформальном общении. Оно подходит для реакции на идею, подарок, новость или удачный результат.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29857"/>
            <a:ext cx="5955300" cy="34680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восклицания на C и их значения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одно и то же начальное слово может передавать разные эмоции и речевые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зависит не только от слова, но и от ситуации, тона и отношений между собеседниками.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on! — призыв, нетерпение и поддержка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on! часто используют, когда нужно ускорить движение или действие. В такой ситуации фраза звучит как короткий, ясный сигнал: времени мало, пора идти или заканчивать.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Поторопиться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 же реплика может поддержать друга, который устал, сомневается или переживает из-за результата. Тогда Come on! звучит как дружеское: не сдавайся, у тебя получится.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Подбодрить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тон становится резким, фраза может показать раздражение или ожидание. Поэтому важно учитывать интонацию: вежливый призыв и грубое давление звучат одинаково только внешне.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нетерпение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восклицание по ситуации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контекст помогает выбрать подходящее C-exclamation.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Congratulations! звучит уместно после выигрыша, хорошей оценки или удачного выступления. Это вежливая фраза, которая показывает искреннюю радость за другого человека и подходит и для устной, и для письменной речи.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и удачи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словом поздравляют не только с соревнованием, но и с завершением проекта, днём рождения или достижением цели. В школьной переписке такая реплика выглядит естественно и уважительно.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важного события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Congratulations! — поздравление с успехом и достижением
</a:t>
            </a:r>
            <a:endParaRPr lang="en-US" sz="29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функции встречаются чаще в учебных примерах и диалогах, связанных с повседневным общением.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букве строятся разные эмоции: от одобрения до предупреждения. Значение определяет не форма слова, а ситуация.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материалам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группы восклицаний на C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ситуаций достаточно, чтобы закрепить короткое предупреждение: опасность распознаётся мгновенно, а реакция должна быть немедленной.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примеры из данной презентации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опасных ситуаций помогает быстро вспомнить, когда нужно сказать Careful!
</a:t>
            </a:r>
            <a:endParaRPr lang="en-US" sz="3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83297"/>
            <a:ext cx="5955300" cy="26974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распространённых значений и стилистических помет английских восклицаний на C.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 разговорные варианты выражений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формы звучат нейтрально, а какие — более официально или разговорно. Это помогает выбрать уместное выражение для урока, переписки и устного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звучат менее официально, а выбор выражения зависит от ситуации и отношений между собеседниками.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 оформление восклицаний в английском
</a:t>
            </a:r>
            <a:endParaRPr lang="en-US" sz="3066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передаёт сильную эмоцию, испуг или быстрый импульс, после неё обычно ставят восклицательный знак. Он помогает сразу показать, что реплика звучит ярко и эмоционально.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exclamations состоят всего из одного слова, но в речи они работают как полноценное предложение. Например, Cool! или Careful! могут быть отдельной репликой без дополнительного текста.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 — это уже предложение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часто пишут форму с обращением: Come on, Alex! Запятая отделяет имя собеседника, а сама фраза звучит как живой призыв, подбадривание или предупреждение.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 обращение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стадионе друг уже почти добежал до финиша, а команда кричит: C'mon, hurry up! Эта форма звучит быстро и очень по-дружески. В ней слышится азарт, нетерпение и поддержка одновременно.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игра идёт на секунды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ученик пишет товарищу перед встречей: C'mon, we're late! Здесь выражение выглядит естественно и коротко, как в живой речи. Оно подходит для неформального общения, где важны скорость и эмоции.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переписке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C'mon! — очень разговорная форма Come on!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реакции: от мягкой поддержки до срочного предупреждения
</a:t>
            </a:r>
            <a:endParaRPr lang="en-US" sz="2663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ситуация, тон и отношения между собеседниками определяют выбор восклицания на C.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Crikey! — британское восклицание удивления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Crikey! выражает удивление, шок или резкую эмоциональную реакцию на неожиданное событие. Оно звучит живо и ярко, когда герой не ожидал услышать новость или увидеть что-то необычное.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чаще связывают с британским вариантом английского языка. В тексте оно помогает сразу показать региональную речь персонажа и добавить ему узнаваемый, немного старомодный голос.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Редкое, но выразительное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Crikey! встречается реже, чем Cool! или Come on! , поэтому запоминается легче именно своей необычностью. Для школьного уровня важно знать его значение и понимать, что оно разговорное.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герой замечает, как мяч летит прямо на него, и в облачке появляется короткое Careful! Такая реплика сразу показывает опасность, скорость события и реакцию персонажа без длинного объяснения.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в комиксе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один ученик отправляет фото готового проекта, а другой отвечает: Cool! Great job. Несколько слов достаточно, чтобы передать радость, одобрение и дружеский тон, который звучит естественно и по-современному.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чат между друзьями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в диалогах, комиксах и переписке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эмоциональные реплики особенно удобны там, где важно быстро передать настроение и реакцию героя без длинных объяснений.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живее и динамичнее ситуация, тем чаще встречаются Cool! , Come on! , Congratulations! и Careful!.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и разговорных контекстов употребления английских восклицаний на C.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восклицания на C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восклицаний на C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форме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смешивать Come on! и C'mon! : смысл у них почти одинаковый, но C'mon! звучит более неформально. В школьной работе лучше выбирать форму, соответствующую стилю текста.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тон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Congratulations! уместно при успехе и радостном событии, но не подходит для строгого или нейтрального разговора. Важно учитывать адресата, иначе фраза может звучать слишком празднично.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эмоциональность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количество восклицательных знаков делает фразу неестественной и слишком резкой. В английском, как и в русском, пунктуация должна помогать смыслу, а не перегружать реплику.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29857"/>
            <a:ext cx="5955300" cy="34680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учебные соответствия распространённых английских восклицаний на букву C.
</a:t>
            </a:r>
            <a:endParaRPr lang="en-US" sz="113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запоминания к уроку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поможет быстро повторить самые полезные восклицания на C перед проверкой или устным ответом. Здесь собраны простые значения и оттенки употребления.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короткие, но различаются по эмоции, срочности и стилю, поэтому их удобно учить парами «форма — ситуация».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на C помогают быстро выражать радость, поддержку, удивление, поздравление и предупреждение. Если помнить ситуацию, тон и степень формальности, английская речь звучит точнее и естественнее.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 — разные эмоции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2026-05-31T10:24:03Z</dcterms:created>
  <dcterms:modified xsi:type="dcterms:W3CDTF">2026-05-31T10:24:03Z</dcterms:modified>
</cp:coreProperties>
</file>