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музыканты-исполнители: кто такие музыкальные легенды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мастера исполнения стали голосом и символом целых эпох.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исполнители становятся легендами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— это тот, кто оживляет музыку голосом или инструментом. Слава приходит к тем, кто сочетает талант, труд, яркий стиль и сильное влияние на слушателей.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знаменитые исполнители классической музыки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выступал перед публикой с пяти лет и удивлял взрослых точностью, памятью и лёгкостью игры. Его музыка звучит на сценах мира и сегодня.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Паганини прославился как скрипач-виртуоз. Он поднял технические возможности скрипки на новый уровень и стал символом необыкновенного мастерства.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Ференц Лист сделал сольный фортепианный концерт настоящим событием. Он доказал, что один пианист может удерживать внимание огромного зала.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Бетховен: сила характера и выразительности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личная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был выдающимся пианистом и импровизатором. Даже после потери слуха он продолжал сочинять музыку и не отказался от творчества.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Исполнение, полное драматизма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игра отличалась мощной динамикой и резкими контрастами. В его произведениях особенно чувствуется мысль, что музыка может передавать самые глубокие чувства.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известность исполнителей по эпохам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технология делала музыку доступнее и расширяла круг слушателей.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средства распространения музыки, тем быстрее растёт известность исполнителя.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музыкальных медиа: концертная практика, грамзапись, радио, телевидение, стриминг.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Вокальные легенды XX 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 Фицджеральд прославилась кристально чистым голосом и умением петь скэт — импровизацию без слов, которая делала каждое выступление живым и неповторимым.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Фрэнк Синатра стал известен мягкой фразировкой и спокойной манерой исполнения. Он умел звучать так, будто обращается лично к каждому слушателю.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Арета Франклин получила звание королевы соула благодаря мощному голосу, сильной эмоциональности и редкой способности делать песню очень выразительной.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певцы показали, что запоминается не только красота голоса, но и его характер, стиль и умение передавать настроение.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и достижения известных исполнителей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жанров и главных достижений показывает, чем именно каждый исполнитель вошёл в историю.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исполнителя может основываться на разных сильных сторонах: таланте, технике, новаторстве и масштабе популярности.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справочники и данные музыкальной индустрии.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Джими Хендрикс и новое звучание электрогитары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Джими Хендрикс изменил само представление об электрогитаре. Он использовал необычные приёмы, эффекты и смелую манеру игры, из-за чего инструмент звучал особенно ярко и свободно.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на Вудстоке в 1969 году стало историческим моментом рока. Хендрикс показал, что один музыкант может создать на сцене мощь почти целой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исполнитель становится легендой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через которые проходит путь к признанию в музыке.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Джексон: артист, который соединил пение, танец и шоу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Джексон сделал концерт целым спектаклем, где вокал, танец и сценический образ работали вместе. Его выступления запоминались с первых секунд.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Thriller стал самым продаваемым в истории популярной музыки. Он закрепил за Джексоном статус артиста мирового масштаба.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 Billie Jean и танец «лунная походка» изменили представление о поп-выступлении. После него музыкальное видео стало важной частью культуры.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жанрах появлялись великие исполнители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по-своему требует мастерства: в одном важнее точность, в другом — энергия, в третьем — особая манера голоса.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исполнители встречаются во всех жанрах, но их объединяют техника, выразительность и сильное сценическое присутствие.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 из презентации: Моцарт, Паганини, Элла Фицджеральд, Джими Хендрикс, Майкл Джексон, Фредди Меркьюри, Бейонсе.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950" y="1789450"/>
            <a:ext cx="17955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русской исполнительской школы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Ойстрах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Скрипач мирового уровня, который прославился безупречной техникой, ясностью звука и большим вниманием к точности исполнения. Его концерты укрепили авторитет советской и российской скрипичной школы.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Рихтер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Пианист, известный глубиной звучания, точностью и редкой сосредоточенностью на сцене. Его огромный репертуар и концертный опыт сделали его одним из самых уважаемых музыкантов XX 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Хворостовский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Оперный баритон, чьё красивое звучание, выразительная подача и артистизм принесли ему мировую известность. Он стал одним из самых заметных представителей российской вокальной школы.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ярких эпизода, которые сделали Фредди Меркьюри легендой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невозможно спутать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Фредди Меркьюри владел голосом как настоящим инструментом: он легко переходил от мягкого звучания к мощным высоким нотам. Благодаря этому песни Queen звучали не только ярко, но и очень драматично, будто на сцене разворачивался маленький спектакль.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концертах Меркьюри двигался легко и уверенно, словно полностью чувствовал ритм зала. Он умел вовлекать публику в исполнение, превращая обычный концерт в совместное переживание, где каждый зритель ощущал себя частью большого события.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Bohemian Rhapsody и смелость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показала, что в одной композиции можно соединить рок, театральность и неожиданные смены настроения. Такой подход сделал Queen особенной группой, а Меркьюри — артистом, который не боялся ломать привычные правила.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великих исполнителей по главным качествам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каждую легенду выделяет свой набор сильных сторон: техника, выразительность, оригинальность или сценическая энергия.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исполнителя не сводится к одному признаку: его создают техника, индивидуальность, репертуар и влияние на слушателей.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 и общеизвестным сведениям об исполнителях.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живой концерт особенным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сразу слышно, насколько точно музыкант держит ритм, интонацию и темп. Живое исполнение показывает настоящий уровень подготовки без возможности скрыть ошибки.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голоса или инструмента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живом звуке особенно заметны тембр, дыхание, сила атаки и чистота нот. Поэтому концерт помогает услышать характер исполнителя лучше, чем запись.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залом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концерта исполнитель чувствует реакцию публики и может менять подачу прямо по ходу выступления. Именно этот обмен энергией часто делает номер запоминающимся.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харизма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видно не только мастерство, но и личность музыканта: как он движется, говорит с залом и удерживает внимание. Это превращает выступление в событие.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популярность исполнителя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голос или техника сами по себе не делают артиста легендой: важен целый набор качеств и удачных выступлений.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успех приносит сочетание мастерства, яркого образа и умения запомниться слушателям в записи и на сцене.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на основе общих признаков, перечисленных в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помогали музыкантам становиться известными
</a:t>
            </a:r>
            <a:endParaRPr lang="en-US" sz="2128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Грампластинки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можно было слушать дома, а не только на концерте. Это расширило круг слушателей и сделало исполнителей узнаваемыми в новых городах.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начали не только слышать, но и видеть исполнителя. Важными стали жесты, образ, костюмы и умение держаться перед камерой.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певцов и оркестров быстро распространялись на большие расстояния. Один удачный эфир мог сделать музыканта известным сразу для огромной аудитории.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каналы и интернет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Клипы, интервью и концерты стали доступны людям в разных странах почти одновременно. Известность начала распространяться намного быстрее.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песня может за короткое время попасть к миллионам слушателей. Теперь успех зависит и от качества музыки, и от того, как быстро она расходится в сети.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Бейонсе и современный стандарт выступления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сценическая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Бейонсе известна точным вокалом и очень высокой исполнительской дисциплиной. Её выступления показывают, как важно сочетать музыкальную чистоту с уверенностью и энергией.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как единый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шоу соединяются хореография, костюмы, свет и видео. Такой формат делает концерт цельным зрелищем и задаёт высокий стандарт для современных артистов.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путь школьника к музыкальному мастерству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постепенно формируются опыт, уверенность и собственный стиль исполнителя.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великие исполнители остаются в истории музыки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помнят не только за талант, но и за труд, характер и особый стиль. Великие исполнители меняют представление о музыке и вдохновляют новые поколения слушателей.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2026-05-24T23:21:48Z</dcterms:created>
  <dcterms:modified xsi:type="dcterms:W3CDTF">2026-05-24T23:21:48Z</dcterms:modified>
</cp:coreProperties>
</file>