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Чарльза Дарвина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происхождения жизни до современных доказательств эволюции: путь идей Дарвина.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 рождение эволюционной идеи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Чарльза Дарвина на «Бигле» объединило наблюдения на разных материках, сбор коллекций и сравнение живых организмов. Эти данные помогли ему увидеть, что виды изменчивы и связаны между собой.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биологических наук до Дарвина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утверждал неизменность видов и сверхъестественное происхождение жизни, но не объяснял, почему организмы так разнообразны и как возникают новые формы. Для науки это оставляло главный вопрос без механизма.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Ламаркизм допускал развитие видов и наследование приобретённых признаков, однако опирался на идею внутреннего стремления к усложнению. У этой концепции также не было надёжного объяснения, как именно появляются устойчивые изменения.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отсутствовали строгая систематика, представления о популяциях и методы анализа изменчивости. Поэтому биология располагала описаниями организмов, но ещё не имела убедительной теории видообразования.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первые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побережьях Южной Америки Дарвин видел живые виды и древние остатки рядом. Он сопоставлял форму костей, строение растений и поведение животных, чтобы понять, что современная фауна связана с прошлой. Такие наблюдения постепенно превращали отдельные факты в общую идею.
</a:t>
            </a:r>
            <a:endParaRPr lang="en-US" sz="117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Галапагосы: острова с разными вьюрками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Галапагосских островах особенно заметны различия между популяциями, живущими на соседних островах. Дарвин обращал внимание на форму клюва у вьюрков и особенности сухопутных черепах. Островная изоляция помогла увидеть, как среда влияет на расхождение признаков.
</a:t>
            </a:r>
            <a:endParaRPr lang="en-US" sz="113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как язык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плавания на «Бигле» Дарвин не просто наблюдал природу, а систематически собирал образцы. Растения, животные и окаменелости становились доказательствами, которые можно было сравнивать после экспедиции. Именно такая работа сделала его выводы убедительными для науки.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«Бигля»: наблюдения, которые изменили биологию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книге «Происхождение видов»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1831–1836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на «Бигле» дало Дарвину огромный материал для сравнения видов и сред обитания.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книга «Происхождение видов посредством естественного отбора», где сформулирована новая эволюционная концепция.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и далее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вызывает широкие споры, быстро переводится на другие языки и становится основой эволюционной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естественного отбора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возможен только там, где особи различаются по наследуемым признакам. Эти различия создают материал для отбора и позволяют популяции постепенно меняться.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постоянно соперничают за пищу, пространство и безопасность. В таких условиях выживают и дают потомство те, чьи признаки лучше соответствуют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существование: формы и примеры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борьбы и их биологический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 и давление среды усиливают отбор в любой форме борьбы.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теории Дарвина и школьной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наглядная модель эволюции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меняют человек и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выбирает растения с нужными свойствами и повторяет скрещивания из поколения в поколение. Так закреплялись формы капусты, картофеля и гвоздик, отличающиеся урожайностью, размером или окраской. Дарвин показал, что направленный выбор способен заметно менять исходный вид без вмешательства природы.
</a:t>
            </a:r>
            <a:endParaRPr lang="en-US" sz="908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и собаки: разнообразие, созданное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голубей и собак особенно наглядно демонстрирует силу отбора. Если человек сохраняет только особей с нужной формой, цветом или поведением, признаки быстро накапливаются в потомстве. Именно поэтому породы отличаются гораздо сильнее, чем исходные формы.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 длительный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овец показывает, что длительная работа человека меняет популяцию по конкретной цели — шерсти, мясу или выносливости. Для Дарвина это был важный аргумент: если отбор управляем человеком, аналогичный процесс может действовать и в природе, только без сознательного выбора.
</a:t>
            </a:r>
            <a:endParaRPr lang="en-US" sz="9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9782" y="2131725"/>
            <a:ext cx="484838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Дарвин понимал изменчивость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Определённая изменчивость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могут затрагивать сразу целую группу особей, если на них действует одинаковая среда. Такие сдвиги заметны, но сами по себе ещё не создают богатства наследуемых различий.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идёт и без резких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подчёркивал: виды продолжают меняться и без сильных внешних потрясений. Различия в окраске у братьев из одного помёта или в росте растений одного вида это подтверждают.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различия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отдельные, неповторимые особенности особей становятся материалом отбора. У одного потомка признак полезен, у другого — нет, поэтому популяция постепенно меняется.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и наследственность признаков у Дарвина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 у Дарвина не было простым: черты могли приходить от одного или обоих родителей, а иногда проявлялись только через поколение. Это расширяло картину наследственности.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признаки наследуются независимо друг от друга, комбинации у потомства становятся разнообразнее. Такой набор вариантов повышает шанс, что часть особей окажется лучше приспособленной к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окраске шерсти у животных и устойчивые вариации у растений показывали Дарвину, что наследственность не копирует родителей механически. Именно поэтому отбор действует на реальное разнообразие, а не на однотипные копии.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Генетика, мутации и эволюция: современные доказательства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биологии наследственная изменчивость рассматривается как результат случайных изменений в ДНК и их сочетаний при половом размножении, создающих материал для отбора и дальнейшей эволюции.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затрагивать отдельные гены, участки хромосом или их число; часть изменений нейтральна, часть вредна, а редкие полезные варианты повышают приспособленность организма в определённых условиях.
</a:t>
            </a:r>
            <a:endParaRPr lang="en-US" sz="1597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перераспределяет наследственный материал между хромосомами родителей, поэтому потомки одного вида отличаются друг от друга уже с рождения и обладают разным эволюционным потенциалом в популяции.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подтвердила дарвиновскую идею отбора на молекулярном уровне: устойчивость бактерий к антибиотикам возникает после появления и быстрого закрепления полезных мутаций в популяциях патогенов под действием лекарства.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 механизмы естественного отбора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сохраняет уже удачные признаки, если условия среды долго остаются относительно постоянными; он уменьшает отклонения и поддерживает жизнеспособность популяции в целом на высоком уровне.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возникает при изменении среды и постепенно смещает распределение признаков в сторону нового полезного варианта, как это происходит при изменении окраски или размеров органов.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поддерживает крайние значения признака и может разрывать исходную популяцию на группы, между которыми со временем нарастает различие в разных экологических нишах и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Берёзовый лес меняет окраску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стволах берёз в промышленной Англии тёмные бабочки становились менее заметны для птиц, чем светлые. Когда кора деревьев покрывалась сажей, выживали и оставляли потомство именно тёмные особи. Так смена среды быстро изменила частоту признака в популяции.
</a:t>
            </a:r>
            <a:endParaRPr lang="en-US" sz="117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и разные клювы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Галапагосского архипелага изолированные популяции вьюрков питались разной пищей, поэтому у них закреплялись разные формы клюва. Одни лучше раскалывали семена, другие собирали насекомых или нектар. По внешне похожим птицам можно увидеть начало расхождения видов.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как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растения нередко имитируют листья, кору или опасных соседей, чтобы снизить риск быть съеденными. Такая мимикрия не возникает случайно в одной особи, а накапливается в поколениях, если помогает чаще избегать хищников и дольше оставлять потомство.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яркие сцены естественного отбора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механизмы и примеры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начинается тогда, когда одна популяция накапливает наследственные различия, а обмен генами с другими группами ослабевает. Со временем эти различия закрепляются и становятся устойчивыми внутри вида.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появляется, когда горы, моря, острова или другие барьеры разделяют популяции; каждое изолированное сообщество развивается по собственному пути и приспосабливается к местным условиям.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возникает, если особи уже не могут свободно скрещиваться или давать плодовитое потомство, поэтому даже близкие формы постепенно превращаются в разные виды, не способные к обмену генами.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альтернативы теории Дарвина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главным упрёком Дарвину было отсутствие знаний о механизмах наследования: теория объясняла отбор, но ещё не могла показать, как именно сохраняются полезные признаки.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Существовали альтернативные объяснения, включая креационизм и неоламаркизм, однако они не предлагали сопоставимой доказательной базы и убедительного механизма исторических изменений видов на уровне популяций и наследования.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также спрашивали, как могли возникнуть сложные органы и почему в природе так трудно найти переходные формы между отдельными крупными группами живых организмов и их древними предками.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генетики многие пробелы были заполнены, а общая логика дарвиновского отбора получила новое подтверждение в экспериментах, наблюдениях и сравнительных исследованиях биологов по всему миру.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201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эволюции: развитие дарвинизма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— публикация «Происхождения видов»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предложил объяснение изменения видов через естественный отбор и тем самым дал биологии общую эволюционную рамку. Книга быстро стала предметом научных споров.
</a:t>
            </a:r>
            <a:endParaRPr lang="en-US" sz="1541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развитие 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по наследованию признаков показали, что материал для отбора имеет конкретную основу. Это помогло соединить идеи Дарвина с законами передачи признаков.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95325" y="4510168"/>
            <a:ext cx="43755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1930–1940-е — формирование 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Фишер, Холдейн, Райт, Четвериков и другие учёные объединили дарвинизм с популяционной генетикой. Эволюция стала описываться через частоты генов в популяциях.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0" y="4510168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год и далее — молекулярная эра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 укрепило представление о наследственной изменчивости и дало новые методы проверки эволюционных гипотез. Современная теория опирается на данные генетики, биохимии и моделирования.
</a:t>
            </a:r>
            <a:endParaRPr lang="en-US" sz="14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в действии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против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не создаёт признак из ничего — он отбирает растения, у которых уже есть удачные наследственные варианты. Так появляются сорта, лучше переносящие засуху, болезни или нападение насекомых, что особенно важно для устойчивого сельского хозяйства.
</a:t>
            </a:r>
            <a:endParaRPr lang="en-US" sz="94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Лекарство и бактериальная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эволюционный подход помогает понять, почему после курса антибиотиков выживают отдельные бактерии. Именно они дают начало устойчивой популяции, поэтому лечение требует точного подбора препаратов и осторожного применения лекарств.
</a:t>
            </a:r>
            <a:endParaRPr lang="en-US" sz="950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под 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экологии знание эволюционных связей помогает сохранять не только отдельный вид, но и условия, в которых он может развиваться дальше. Так строятся программы восстановления популяций, охраны мест обитания и поддержания биоразнообразия.
</a:t>
            </a:r>
            <a:endParaRPr lang="en-US" sz="9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дарвинизма на науку и общество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биологии дарвинизм стал не просто теорией, а рабочим принципом: он связал наблюдения о разнообразии организмов с объяснением адаптаций, систематики и происхождения видов в природе.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антропологии эволюционный подход помог рассматривать человека как часть живой природы, а не как исключение из неё, и связал изучение происхождения человека с данными палеонтологии и сравнительной анатомии.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психологии идея приспособления поддержала исследование поведения как результата отбора полезных реакций, а в обществе укрепила представление о развитии природы как длительном и изменчивом процессе.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325" y="2208985"/>
            <a:ext cx="2533649" cy="1719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9005" y="2208985"/>
            <a:ext cx="2533649" cy="17196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5065" y="2208985"/>
            <a:ext cx="2533649" cy="17196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01125" y="2208985"/>
            <a:ext cx="2533649" cy="17196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8263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в слоях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 находят в породах последовательности ископаемых, которые показывают постепенные изменения строения организмов. Такие находки особенно важны, когда в одном геологическом слое видны черты сразу нескольких групп и можно проследить историческую смену признаков. Это позволяет реконструировать путь эволюции по реальным остаткам, а не по предположениям.
</a:t>
            </a:r>
            <a:endParaRPr lang="en-US" sz="931" dirty="0"/>
          </a:p>
        </p:txBody>
      </p:sp>
      <p:sp>
        <p:nvSpPr>
          <p:cNvPr id="14" name="Text 2"/>
          <p:cNvSpPr txBox="1"/>
          <p:nvPr/>
        </p:nvSpPr>
        <p:spPr>
          <a:xfrm>
            <a:off x="360000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 как общий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разных видов выявляет участки, совпадающие по строению и функциям, что трудно объяснить случайностью. Чем ближе родство организмов, тем больше общих последовательностей находят исследователи, и тем точнее восстанавливается эволюционное древо.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636606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у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конечность человека, крыло летучей мыши, ласта кита и лапа кошки устроены по одному общему плану, хотя выполняют разные функции. Такое сходство указывает на общее происхождение и последующее приспособление к разным условиям жизни.
</a:t>
            </a:r>
            <a:endParaRPr lang="en-US" sz="1086" dirty="0"/>
          </a:p>
        </p:txBody>
      </p:sp>
      <p:sp>
        <p:nvSpPr>
          <p:cNvPr id="16" name="Text 4"/>
          <p:cNvSpPr txBox="1"/>
          <p:nvPr/>
        </p:nvSpPr>
        <p:spPr>
          <a:xfrm>
            <a:off x="91321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Эмбрионы повторяют родство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стадиях развития эмбрионы разных позвоночных нередко имеют похожие черты, которые затем расходятся по мере формирования органов. Это не доказывает тождество видов, но хорошо показывает общность их происхождения и близость в истории развития.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8150" y="1027375"/>
            <a:ext cx="108396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подтверждения эволюции сегодня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 современная биология: итог и значение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показала, что разнообразие жизни объясняется изменчивостью, наследственностью и отбором. Сегодня она помогает понимать природу, беречь биоразнообразие и учит смотреть на науку как на проверяемый процесс.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2026-05-10T03:10:42Z</dcterms:created>
  <dcterms:modified xsi:type="dcterms:W3CDTF">2026-05-10T03:10:42Z</dcterms:modified>
</cp:coreProperties>
</file>