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Астахова: характер, любовь и трагическая судьба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любовь, внутренняя свобода и трагедия женщины в эпоху смуты.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«Тихий Дон» и время Аксиньи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Аксиньи раскрывается на фоне войны, революции и казачьего уклада, где личный выбор постоянно сталкивается с традицией, семейным долгом и жесткой общественной оценкой.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жизненный опыт Аксиньи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вырастает в бедной казачьей среде, где рано узнает нужду, грубость и зависимость женщины от чужой воли, поэтому недоверие становится частью её характера.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со Степаном Астаховым не приносит ей защиты и душевного тепла: вместо опоры она получает унижение, страх и постоянное ощущение внутренней несвободы.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боли и одиночества формирует в ней жажду подлинного чувства, которое должно вернуть достоинство, смысл жизни и право на собственное счастье.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которую невозможно не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показывает Аксинью как женщину редкой, почти стихийной привлекательности. В её облике соединяются густые волосы, сильный взгляд и уверенная осанка, а сама внешность словно передаёт внутреннюю энергию и независимость.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Женственность с оттенком силы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красота не кажется мягкой или беззащитной: в ней чувствуется зрелость, напряжение и характер. Именно поэтому Аксинья воспринимается не только как героиня, но и как яркий образ живой, страстной природы.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Аксиньи как отражение её натуры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характера Аксиньи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говорит и действует прямо, не скрывая чувств. Она не умеет приспосабливаться к удобным правилам и предпочитает идти до конца, даже если это приводит к конфликту и осуждению.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любовь всегда предельно искренняя и сильная, но рядом с ней часто идут ревность, вспышки боли и резкость. Чувства Аксиньи не сглажены внешней вежливостью и потому выглядят особенно правдивыми.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смело сопротивляется тому, что считает несправедливым. В ней есть внутренний стержень, который помогает выдерживать унижение, потерю и разлуку, не отказываясь от собственного выбора.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силе Аксинья остаётся уязвимой. Она глубоко переживает обиду, тоску и страх потерять любимого, поэтому её стойкость всегда соседствует с тревогой и душевным напряжением.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Григорию как центр её судьбы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Григорием пробуждает в Аксинье надежду на жизнь, где можно быть любимой не по обязанности, а по взаимному чувству и внутреннему выбору.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возвращения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Разлуки, осуждение и война не раз разрывают их связь, однако Аксинья снова тянется к Григорию, потому что видит в нём единственную возможность счастья.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надежда почти исчерпана, чувство не исчезает. Любовь остаётся для неё важнее спокойствия, но именно это приводит героиню к последней утрате.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судьбы Аксиньи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романа М. А. Шолохова «Тихий Дон»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7700" y="1512375"/>
            <a:ext cx="231525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Аксиньи с казачьей средой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Осуждение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община видит в Аксинье нарушение привычного порядка и оценивает её поступки через строгую мораль, где личное чувство почти не считается оправданием.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Запретная 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связь с Григорием воспринимается как вызов семейному долгу. Поэтому любовь превращается не только в личное счастье, но и в источник постоянного конфликта.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требует покорности, а Аксинья не принимает навязанную роль. Из-за этого любое проявление самостоятельности выглядит в глазах среды как проступок.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и протест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её характера делает столкновение особенно острым: Аксинья не растворяется в правилах, а сопротивляется им, хотя за это платит одиночеством и страданием.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А. Шолохова «Тихий Дон»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переломы в судьбе героини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как личное счастье Аксиньи постепенно вытесняется исторической катастрофой и разрушением привычной опоры.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не случайный спад, а последовательное истощение надежды под давлением обстоятельств.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и Наталья: два женских характера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живёт страстью и личным выбором, тогда как Наталья опирается на долг, терпение и внутреннюю собранность. Их различие особенно заметно в отношении к семье и браку.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испытаниях Аксинья сопротивляется и ищет право на любовь, а Наталья старается сохранить нравственную устойчивость и не разрушить дом, даже переживая глубокую боль.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героини трагичны, но по-разному: Аксинью губит неразделимая и несвободная любовь, а Наталью — невозможность обрести личное счастье внутри предписанного жизненного порядка.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599622"/>
            <a:ext cx="5037900" cy="22448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эпизоды, раскрывающие образ Аксиньи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Эпизоды, в которых особенно ясно проявляются характер, внутренний выбор и трагическая судьба Аксиньи.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эпизоды показывают, что личное счастье Аксиньи постоянно разрушается внешними обстоятельствами, а её характер раскрывается через борьбу, утраты и невозможность устойчивой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«Тихий Дон»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ребёнка становится для Аксиньи одним из самых тяжёлых жизненных ударов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ребёнка превращает материнскую тему в один из главных источников трагизма образа и лишает героиню надежды на семейную полноту.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«Тихий Дон»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образы, связанные с Аксиньей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показана как часть стихии: её чувства сравниваются с жаром, ветром и степным простором, поэтому образ воспринимается не статично, а как движение и сила.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Шолохова помогает передать её внутреннее состояние: напряжение, свободу, боль и неукротимость. Природные детали усиливают психологическую глубину героини и масштаб её драмы.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роману М. А. Шолохова «Тихий Дон»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отношений Аксиньи и Григория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условно показывает не события, а изменение эмоциональной устойчивости отношений на разных этапах романа.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остаётся сильной, но исторические потрясения и общественное давление постепенно делают её всё менее жизнеспособной.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Аксинья вызывает сочувствие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не идеализирована: она ревнива, резка и способна на отчаянные поступки. Но в её поведении всегда чувствуется живая, честная и несломленная натура.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показывает, что за внешней резкостью скрыты ранимость, одиночество и боль. Именно это сочетание силы и уязвимости делает героиню глубоко человечной.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любит не из расчёта, а всей силой чувства, поэтому её выборы продиктованы стремлением к личному счастью, а не желанием нарушить нормы ради вызова.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трагического исхода судьбы Аксиньи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развитии сюжета романа М. А. Шолохова «Тихий Дон».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отношение к героине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не осуждает Аксинью прямолинейно: он показывает её поступки в конкретных жизненных обстоятельствах, где личная вина неотделима от жестокости среды.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создаёт психологически точный образ, в котором страсть, гордость, боль и нежность существуют одновременно, без упрощения и морализаторства.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у него не только героиня любви, но и человек, который пытается сохранить достоинство в мире насилия, осуждения и исторического распада.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сочувственное, но не идеализирующее изображение делает образ убедительным и позволяет увидеть в нём общечеловеческую драму.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4085" y="787575"/>
            <a:ext cx="6495831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Аксиньи и Натальи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два разных женских идеала и две разные формы трагедии в романе.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воплощает свободу и внутренний протест, Наталья — нравственную стойкость и долг; вместе они раскрывают сложность женской судьбы в романе.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«Тихий Дон»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образа Аксиньи для понимания романа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судьбу Аксиньи особенно ясно виден главный конфликт «Тихого Дона»: столкновение личного чувства с традицией, долгом и жестокими законами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история показывает, как гражданская смута разрушает частную жизнь, лишая человека устойчивости, дома и права на спокойное счастье.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Аксиньи делает роман не только историческим, но и глубоко человеческим: за масштабом событий читатель видит цену, которую платит отдельная личность.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и величие Аксиньи Астаховой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остаётся сильным и запоминающимся образом русской литературы: в ней соединяются красота, страсть, достоинство и обречённость, а её судьба помогает глубже понять гуманистический смысл романа Шолохова.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2026-05-23T21:17:03Z</dcterms:created>
  <dcterms:modified xsi:type="dcterms:W3CDTF">2026-05-23T21:17:03Z</dcterms:modified>
</cp:coreProperties>
</file>