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погоды: как природа подсказывает изменения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умеет предупреждать заранее.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научились читать погоду без приборов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было прогнозов в телефоне, люди внимательно смотрели вокруг. Они замечали облака, росу, дым, птиц и поведение животных. Так повторяющиеся наблюдения превращались в приметы, а многие из них действительно были связаны с переменами в воздухе и ветре.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перед дождём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дождём небо часто быстро меняет вид: свет исчезает, облака становятся плотнее и темнее. Такой знак подсказывает, что в воздухе накопилась влага и ненастье может начаться совсем скоро.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трава мокрая, а воздух кажется тяжёлым, это нередко бывает перед дождём. Влага в воздухе становится заметнее, и природа будто готовится спрятаться от капель.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влажность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другие птицы часто опускаются ниже, когда над землёй собирается много насекомых. Перед дождём это происходит чаще, поэтому низкий полёт стал очень известной народной подсказкой.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летят ниже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Стрекозы, мошки и другие насекомые тоже чувствуют изменения влажности. Когда они летят ниже обычного, птицы следуют за ними, и наблюдательный человек может заранее догадаться о скором дожде.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ближе к 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подсказка о погоде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Перистые облака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высокие облака часто появляются задолго до перемены погоды. Они могут быть первым намёком на то, что небо скоро начнёт меняться.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тёмные тучи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облака опускаются ниже и становятся серыми, дождь может быть уже близко. Чем плотнее и темнее тучи, тем внимательнее стоит смотреть на небо.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вида неба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небо бывает светлым, потом покрывается облаками, а затем над горизонтом вырастает тёмная гряда. Такое постепенное изменение очень хорошо показывает приближение ненастья.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чувствуют перемены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ниже обычного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часто снижаются перед дождём, потому что насекомые опускаются ближе к земле. Птицы как будто следуют за своим обедом, а человек замечает в этом погодную подсказку.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прячутся ниже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становится влажным, мелкие насекомые меняют высоту полёта. Они держатся ближе к земле, и это заметно даже без особого опыта — достаточно просто посмотреть вокруг.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наблюдатели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Стрижи, ласточки и другие птицы очень чувствительны к переменам. Их поведение помогает людям понять, что погода скоро изменится, особенно если небо уже стало тяжёлым и влажным.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тоже подсказывает погоду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487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ветер вдруг усиливается, это часто бывает перед дождём или грозой. На открытом месте такой знак особенно заметен: деревья качаются, а воздух будто начинает двигаться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7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порывы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4702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 обычно приносит потепление, а холодный — похолодание. Поэтому по его ощущению можно заранее понять, станет ли день мягче или, наоборот, придётся звать шапку.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24702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 холодный ветер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397875" y="2589977"/>
            <a:ext cx="2507400" cy="15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меняет направление, вместе с ним нередко меняется и погода. Люди давно заметили, что это может означать приближение другого времени суток или нового вида погоды.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397875" y="2133295"/>
            <a:ext cx="25074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ветра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и погодные знаки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ищет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холодом кошка часто сворачивается клубком и выбирает самое тёплое место в доме. Она может устроиться у батареи, на кресле или у окна. Людям это кажется забавным, но для кошки это очень удобный способ переждать похолодание.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волнуется перед грозой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иногда начинает ходить по комнате, прислушиваться и вести себя беспокойно. Перед грозой она может искать хозяина и не отходить далеко. Животные чутко замечают изменения в звуках, запахах и воздухе раньше людей.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 тёмное небо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 стеклом темнеет небо, домашние животные тоже реагируют на перемены. Кот может сидеть у окна и долго смотреть наружу, словно проверяет, не идёт ли дождь. Такое поведение часто выглядит очень по-настоящему и даже немного смешно.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ясной и сухой погоды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исчезает быстро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утром роса быстро высыхает, день часто бывает сухим и ясным. Солнце и тёплый воздух помогают земле скоро просохнуть, а значит, дождь вряд ли спешит.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сухой погоды воздух бывает особенно прозрачным. Вдали лучше видны дома, деревья и облака, а природа словно специально моет всё вокруг невидимой водой.
</a:t>
            </a:r>
            <a:endParaRPr lang="en-US" sz="8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ветер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тихий и ровный, погода чаще остаётся ясной. Без резких порывов деревья стоят спокойно, а прогулка кажется приятной и совсем не дождливой.
</a:t>
            </a:r>
            <a:endParaRPr lang="en-US" sz="8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Голубое небо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голубое небо без тяжёлых туч обычно радует хорошей погодой. В такой день солнечный свет свободно проходит через воздух, и вокруг всё выглядит особенно светло.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наблюдения о погоде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внимательный человек легко замечает подсказки природы. Эти три признака часто связаны с холодным и тихим воздухом.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зимних признака особенно часто помогают заметить мороз: звёзды, дым и скрип снега.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народная примета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наблюдение за природой превращается в проверенную временем подсказку о погоде.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в разные времена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чаще замечают туман, лужи и первые облака. После таяния снега природа быстро меняется, поэтому даже небольшие знаки помогают понять, будет ли день ясным или дождливым.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внимательно смотрят на птиц, насекомых и высокие грозовые тучи. В тёплые месяцы погода меняется быстро, и небо часто заранее подаёт заметные сигналы.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главными подсказками становятся ветер, падающие листья и частые дожди. В это время года легко увидеть, как природа готовится к похолоданию и сырой погоде.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люди следят за инеем, снегом и дымом из трубы. Тихий морозный воздух и яркие звёзды тоже подсказывают, что день будет холодным и спокойным.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тоже могут быть подсказками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прячутся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дождём одуванчики часто закрывают свои цветки, будто берут паузу. Так растения защищают себя от сырости, и внимательный наблюдатель может заметить это заранее.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складываются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нередко складывает листья перед непогодой. Это выглядит как маленький зелёный зонтик, а для людей служит ещё одним знаком, что воздух скоро изменится.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меняются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Шишки у ели и сосны по-разному раскрываются в сухую и влажную погоду. Когда воздух становится сырым, их чешуйки ведут себя иначе, подсказывая о близком дожде.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приметы бывают точнее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чаще сбываются, когда погода меняется не резко, а постепенно. Тогда облака, ветер и влажность успевают показать заметные признаки, которые легко увидеть и запомнить.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смена погоды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работают наблюдения, связанные с влажностью, ветром и температурой. Именно эти изменения сильнее всего влияют на небо, растения, птиц и поведение насекомых.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воздуха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человек видит одну и ту же примету, тем лучше понимает её смысл. Повторные наблюдения помогают отличить случайность от настоящей закономерности.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временем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приметы иногда ошибаются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5090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перемена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5090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погода меняется настолько быстро, что примета не успевает подать сигнал. Тогда вчерашний знак уже не помогает, потому что воздух и облака успели измениться.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местах по-разному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леса, у реки или в горах природа выглядит иначе, чем на открытой улице. Поэтому примета остаётся полезной подсказкой, но не строгим правилом.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2805175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мешает наблюдать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2805175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дома, асфальт и тёплые стены могут менять привычные признаки погоды. Из-за этого одно и то же наблюдение здесь и за городом бывает разным.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874" y="411950"/>
            <a:ext cx="3565702" cy="411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4754100" cy="9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народные фразы о погоде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86775" y="1790543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«Ласточки низко летают — к дождю» легко запоминается и часто повторяется в народе. Она напоминает, что птицы замечают изменения воздуха раньше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86775" y="1454831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 и дождь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6775" y="3900850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«Ясный закат — к хорошему дню» связывают вечернее небо с погодой на завтра. Если закат красивый и чистый, люди надеются на ясное утро.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6775" y="3565138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Закат и ясный день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86775" y="2845697"/>
            <a:ext cx="4047600" cy="62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«Дым столбом — к морозу» помогает представить тихий, холодный день. Когда воздух спокойный и морозный, дым из трубы поднимается ровно вверх.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86775" y="2509985"/>
            <a:ext cx="4047600" cy="2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мороз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85195"/>
            <a:ext cx="456858" cy="36548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9390" y="2439509"/>
            <a:ext cx="342643" cy="45685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приметы у разных народов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люди замечали поведение птиц перед дождём или ветром. Низкий полёт, громкий крик и ранний уход в укрытие подсказывали, что погода скоро изменится.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небо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облаками встречаются у разных народов почти одинаково. Низкие тучи, серое небо и быстро растущие облачные гряды обычно связывали с ненастьем и дождём.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и влажность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Роса, сырость и влажный воздух тоже стали общими признаками погоды для разных стран. Люди быстро поняли: когда утро особенно мокрое, день нередко будет другим.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старинный помощник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352705" y="259837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лес или в дорогу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в лес и дальней дорогой следили за облаками, дымом и движением ветра. Так можно было выбрать более удобный и безопасный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2462" y="3369515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погодой передавались от старших к младшим. Со временем они становились частью семейной памяти и маленькой житейской науки.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2462" y="1522906"/>
            <a:ext cx="2816942" cy="974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в поле люди смотрели на небо, ветер и росу. От этого зависело, стоит ли начинать работу сразу или лучше подождать.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примету дома или в школе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каждый день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 подряд наблюдайте небо, ветер, росу и птиц. Чем чаще вы смотрите внимательно, тем больше интересных совпадений можно заметить вокруг себя.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наблюдения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наблюдений делайте короткие записи в тетради: что было утром, днём и вечером. Такой дневник помогает не забыть важные детали и сравнить их позже.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 погодой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посмотрите, какой погода была на самом деле. Если примета совпала, это приятно удивляет, а если нет — тоже полезно, потому что учит проверять наблюдения.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выводы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станет видно, какие знаки повторяются чаще. Так простая игра в наблюдателя превращается в маленькое исследование, почти как у настоящего метеоролога.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народные приметы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0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приметы начинаются с наблюдательности. Человек замечает небо, ветер, птиц, растения и сравнивает их между собой, словно собирает подсказки в большую картину.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0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65112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важную роль играет память. Если похожие признаки снова и снова приводят к одной погоде, они запоминаются и становятся народной приметой.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65112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повторение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6137" y="2673820"/>
            <a:ext cx="2430000" cy="13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приметы сохранились до наших дней, потому что людям по-прежнему интересно угадывать погоду. Смотреть на небо — это почти маленькое приключение каждый день.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6137" y="2321425"/>
            <a:ext cx="24300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интерес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всегда подаёт 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приметы погоды — это мудрый опыт многих поколений. Они учат замечать облака, ветер, птиц и растения, а потом с интересом проверять, что подсказывает природа.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2026-05-26T06:40:56Z</dcterms:created>
  <dcterms:modified xsi:type="dcterms:W3CDTF">2026-05-26T06:40:56Z</dcterms:modified>
</cp:coreProperties>
</file>