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может изменить весь путь — и это история как раз об этом.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и подкова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простая поучительная история о кузнеце, лошади, дороге и одной маленькой ошибке, которая обернулась большой неприятностью. Она легко понимается и хорошо запоминается даже младшим школьникам.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с важным уроком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подкова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копыта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Подкова надевается на копыто лошади, чтобы оно меньше стиралось. Она помогает животному увереннее идти по твёрдой дороге, камням и неровной земле, где копыту труднее всего.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 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подкова сделана так, чтобы выдерживать нагрузку при ходьбе. Она удерживает копыто в более безопасном положении и делает движение лошади спокойнее и устойчивее.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длинной дороге подкова особенно полезна. Она уменьшает риск повреждений и помогает лошади идти ровнее, не тратя лишние силы на каждый шаг.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подкова в порядке, лошади легче нести всадника. Это значит меньше опасных остановок, меньше усталости и больше уверенности в пути даже на сложной дороге.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удерживает подкову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Гвозди закрепляют подкову на копыте, чтобы она не сдвигалась во время движения. Если крепление слабое, подкова начинает держаться хуже и уже не работает как надо.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видеть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особенно важны гвоздь, подкова и копыто лошади. Эти три детали связаны между собой, и именно их нужно рассмотреть, чтобы понять смысл истории.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сломанный, плохо забитый или потерянный гвоздь может ослабить всю подкову. Иногда именно самая незаметная деталь влияет на то, как работает целая вещь.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цепочка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гвоздь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теряется один маленький гвоздь. С виду это почти ничего не меняет, но именно с такой мелочи начинается вся дальнейшая неприятность.
</a:t>
            </a:r>
            <a:endParaRPr lang="en-US" sz="1652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Подкова ослабевает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одного крепления подкова держится уже не так прочно. Она может чуть смещаться, а это значит, что лошади становится неудобнее идти.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становятся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начинает чувствовать неровность и меньше уверенности при движении. Каждый шаг требует больше осторожности, а дорога перестаёт быть лёгкой.
</a:t>
            </a:r>
            <a:endParaRPr lang="en-US" sz="1599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начиналось с крошечной детали, превращается в большую цепочку затруднений. Одна мелкая неполадка уже влияет на весь путь.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мелочь становится важной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поломка может сначала выглядеть пустяком. Но если её не заметить вовремя, она продолжает мешать работе вещи и постепенно создаёт новые трудности.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причина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деталь выходит из строя, остальные части тоже начинают работать хуже. Так небольшая проблема становится слабым звеном, которое влияет на весь результат.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в цепочке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неполадку рано, её легче и быстрее исправить. Это помогает не терять время, силы и не ждать, пока маленькая беда вырастет в большую.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исправить сразу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в дороге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должна быстро и уверенно везти всадника по дороге. Когда подкова держится плохо, движение становится менее ровным, а путь — заметно труднее.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скорость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подкова мешает или держится слабо, лошади больно наступать. Тогда она может начать хромать, а каждый шаг будет даваться ей тяжелее.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хромота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Неудобный путь заставляет лошадь тратить больше сил. Она быстрее устаёт, а всадник видит, что дорога уже не кажется простой и спокойной.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уходят быстрее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замедляется, возникает спешка и беспокойство. Ведь потерянные минуты уже не вернуть, а цель пути всё ещё далеко впереди.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из-за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могло случиться дальше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сбивается с шага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плохой подковы лошадь идёт неровно и осторожно. Путь становится медленнее, и двигаться вперёд уже не так просто.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опаздывает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лошадь хромает, проходит время. Всадник может не успеть туда, где его ждут, и важное дело начинает срываться.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вариантах истории не доставляют сообщение, не оказывают помощь или не приезжают вовремя. Так маленькая поломка меняет весь результат пути.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заранее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вещи, можно заметить мелкую неполадку до того, как она станет большой. Это помогает избежать лишних хлопот и неприятностей.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вовремя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Маленькую проблему легче устранить сразу, пока она ещё не успела испортить дело. Так сохраняются время, силы и хороший результат.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важное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подходит не только для предметов, но и для учёбы, игр и дружбы. Забота о мелочах делает жизнь спокойнее и надёжнее.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обычной жизнью школьника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закрыть пенал, карандаши могут рассыпаться по парте и полу. Потом их придётся долго собирать, а урок начнётся уже с лишней суеты.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пенал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убрать игрушки с пола, легко споткнуться или наступить на что-то лишнее. Маленький беспорядок быстро превращается в большую проблему.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заглянуть в рюкзак заранее, можно забыть тетрадь, дневник или учебник. Тогда на уроке придётся волноваться и просить помощь у одноклассников.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рюкзака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проверено заранее, день проходит спокойнее. Одна аккуратная привычка помогает не терять время и не расстраиваться из-за пустяков.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 задержек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один маленький гвоздь, и это почти незаметно. Но именно он удерживает подкову, поэтому без него вся конструкция становится менее надёжной и требует внимания.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Пропавший гвоздь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крепление ослабевает, подкова держится хуже и начинает смещаться. Лошади уже труднее ступать уверенно, а каждая неровность на дороге становится для неё заметнее и неприятнее.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подкова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неудобства лошадь начинает хромать, быстрее уставать и терять скорость. То, что казалось маленькой неисправностью, теперь мешает нормальному движению и усложняет весь путь.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Хромая лошадь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вынужден останавливаться, переживать и тратить силы на решение проблемы. Так одна мелочь превращается в цепочку последствий, где каждая новая трудность связана с предыдущей.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легко запоминается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сложных героев и запутанных событий. Гвоздь, подкова, лошадь и дорога знакомы даже младшим школьникам, поэтому смысл становится понятным почти сразу.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быстро: одно событие вызывает другое, и всё ясно видно. Ребёнку легко проследить, как маленькая неполадка меняет весь результат, не теряясь в лишних деталях.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простым, но важным уроком. Когда смысл можно пересказать в одном предложении, он лучше остаётся в памяти и помогает потом в повседневной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детали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человек замечает то, что другие пропускают: трещину, ослабленную кнопку или незакрытую крышку. Такое внимание помогает увидеть проблему раньше, чем она станет большой.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сразу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неполадку заметить вовремя, её легче устранить без лишних хлопот. Не приходится тратить много времени, сил и переживать из-за того, что можно было предотвратить.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результат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проверки помогают сохранять вещи в порядке и делать работу надёжнее. Тогда урок, игра или домашнее дело проходят спокойнее, без неприятных сюрпризов и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638" y="2325000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ответственность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не надеется на случай и заранее смотрит, всё ли готово. Такая привычка помогает избежать неожиданностей и чувствовать себя спокойнее перед делом.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начинается с простых действий: убрать лишнее, положить вещи на место, не оставлять беспорядок. Тогда дома и в школе легче находить нужное и ничего не терять.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откладывать починку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сломалось, лучше исправить это сразу, а не ждать беды. Так маленькая проблема не успеет вырасти и помешать работе, учёбе или дороге.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гвоздик почти никто бы не заметил. Но именно он держал подкову, а без него лошадь уже не могла идти спокойно. Смешно только вначале: дальше шутка превращается в серьёзную неприятность.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из-за крошки всё пошло не так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Представьте: всё готово к дороге, всадник спешит, а подкова вдруг начинает плохо держаться. Кажется, что это пустяк, но именно из таких пустяков и вырастает длинная цепочка проблем.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беда из маленькой дырочки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Смешной, но поучительный момент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мудрые выражения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истории напоминает пословицы о том, что мелочи нельзя оставлять без внимания. Если беречь маленькое и не лениться проверять детали, можно избежать большой беды.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малое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часто учит не надеяться, что проблема исчезнет сама. Лучше заметить её сразу, потому что промедление делает исправление труднее и дороже.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ждать лишнего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любят коротко объяснять, как одно действие ведёт к другому. История о гвозде и подкове тоже показывает: маленькая причина способна изменить большой итог.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избежать беды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дорогой, уроком или делом полезно ещё раз посмотреть, всё ли на месте. Небольшая проверка занимает мало времени, но часто спасает от неприятностей.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важное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 или ослабло, лучше не откладывать починку. Пока проблема маленькая, её легче устранить, и она не успеет испортить весь результат.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сразу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неполадки кажутся незаметными, но именно они нередко становятся причиной больших трудностей. Внимание к деталям помогает делать дела надёжно и спокойно.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мелочах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5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истории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949313" y="1389475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теряется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949313" y="1668500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одной маленькой потери. Гвоздь исчезает, и пока это ещё не заметно, но именно с этого момента цепочка событий уже запущена.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949313" y="5794550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меняется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949313" y="6073575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маленькая ошибка меняет весь маршрут и итог поездки. История ясно показывает, как одно событие может повлечь за собой несколько новых последствий.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949313" y="4693281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теряет время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949313" y="4972306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лошадь идёт хуже, всадник вынужден задержаться и беспокоиться. Он тратит силы на то, что можно было предотвратить одной вовремя замеченной мелочью.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949313" y="35920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трудно идти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949313" y="3871038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неудобства лошадь хромает и быстрее устает. Теперь дорога требует больше сил, а движение перестаёт быть уверенным и ровным.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949313" y="2490744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Подкова ослабевает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949313" y="2769769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надёжного крепления подкова держится хуже и начинает мешать копыту. Лошади становится неудобно, хотя причина по-прежнему выглядит совсем небольшой.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незамеченный гвоздь способен испортить дорогу, время и силы. Поэтому даже маленькие неполадки важно замечать сразу и исправлять без лишнего ожидания.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истории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мелочь может изменить весь путь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гвозде и подкове учит смотреть внимательно даже на самые простые вещи. Иногда именно маленькая деталь решает, будет ли путь лёгким и удачным.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из маленькой истории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2026-05-27T13:00:05Z</dcterms:created>
  <dcterms:modified xsi:type="dcterms:W3CDTF">2026-05-27T13:00:05Z</dcterms:modified>
</cp:coreProperties>
</file>