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дыхания и его контролирующих систем, влияние среды и эмоций на процессы.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дыхания: обзор ключевых тем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поставляет кислород и удаляет углекислый газ, поддерживая баланс в организме. Регуляция дыхания помогает сохранить стабильность внутренней среды для роста и здоровья.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регуляция дыхания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процесс в деталях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 — обмен газами между воздухом и лёгкими через альвеолы, где кислород проникает в кровь. Это первый важный этап дыхания.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внутреннее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к тканям и забирает углекислый газ. Внутреннее дыхание — использование кислорода клетками для энергии и выделение CO2.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дыхательного центра мозга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содержит дорсальную и вентральную группы нейронов, контролирующие вдох и выдох. Эти группы обеспечивают автоматический ритм дыхания.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моста в управлении дыханием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мозга включает пневмотаксический и апнейстический центры, которые регулируют переход между фазами дыхания и его ритм, обеспечивая плавность.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контроль дыхания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при речи, пении, плавании и медитативных упражнениях, где дыхание становится осознанным процессом.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идут от коры по нервным путям к мышцам, обеспечивая произвольное управление дыханием.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мозга позволяют человеку изменять дыхание по желанию, например, задерживать дыхание или изменять его глубину.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реагирует на химический состав крови: кислород, углекислый газ и кислотность меняют активность дыхательного центра.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гуморальная регуляция дыхания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опирается на рецепторы и рефлекторные дуги, быстро адаптируя дыхание к внешним изменениям и раздражениям.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механизмы контроля дыхания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активируются при раздражении дыхательных путей, гарантируя защиту и адаптацию.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переключают дыхание между фазами вдоха и выдоха, обеспечивая регулярный ритм.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 дыхательных путях посылают сигналы в дыхательный центр для быстрой корректировки частоты и глубины вдохов и выдохов.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нагрузки нервные механизмы обеспечивают своевременное увеличение вентиляции лёгких.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Гуморальные механизмы дыхательного контроля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хеморецепторы в артериях чувствительны к снижению кислорода, изменяя активность дыхания.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хеморецепторы в мозге реагируют на повышение CO2 и изменения pH, стимулируя дыхательный центр.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хеморецепторов регулирует скорость и глубину дыхательных движений в зависимости от потребностей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Геринга-Брейера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перерастяжении лёгких механорецепторы посылают сигнал к прекращению вдоха, предотвращая повреждение лёгочной ткани. Этот рефлекс особенно важен для новорожденных и во время сильной физической нагрузки.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рефлекс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дыхательных путей приводит к активации рецепторов и вызову кашля — защитного механизма для очистки дыхательных путей от частиц и слизи.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Чихательный рефлекс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раздражении носовой полости активируются механорецепторы, вызывая чихание, которое помогает удалить раздражители из верхних дыхательных путей.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и механорецепторы в лёгких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хеморецепторы и дыхание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углекислого газа или падении кислорода, сигналы передаются в дыхательный центр через блуждающий и языкоглоточный нервы.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вызывает учащение и углубление дыхания, позволяя организму адаптироваться к гипоксии или гиперкапнии.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в дуге аорты и каротидных тельцах обнаруживают снижение содержания кислорода в крови.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дыхания к изменениям состава газов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в крови вызывает особые рефлексы, заставляющие организм усиливать вентиляцию лёгких для компенсации гипоксии и поддержания работы клеток.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уровня углекислого газа в организме активируются центры мозга, что приводит к учащению и усилению дыхательных движений для выведения излишков CO2.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дыхания сопровождается снижением кислорода и накоплением углекислого газа, что быстро запускает рефлексы восстановления нормального дыхательного ритма.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особенно важны во время физической активности и адаптации к изменяющимся условиям окружающей среды для поддержания стабильной работы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эмоций и дыхания у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Возбуждение, страх и радость вызывают учащённое и поверхностное дыхание, тогда как спокойствие способствует глубокому и замедленному дыханию, помогая расслабиться.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учащение дыхания перед экзаменом или его замедление во время медитации, что отражает связь эмоционального состояния и работы дыхательной системы.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тесно связаны с дыхательным процессом через взаимодействие коры мозга, лимбической системы и дыхательных центров, влияя на частоту и глубину дыхания.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обратная связь в дыхательном процессе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концентрации CO2 уменьшается стимуляция дыхательного центра, что приводит к понижению частоты и глубины дыхательных движений.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CO2 в крови напрямую воздействует на дыхательный центр, повышая его активность и стимулируя дыхание при накоплении углекислого газа.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замкнутый цикл обратной связи обеспечивает автоматическую регуляцию дыхания, поддерживая оптимальный газовый состав крови без вмешательства сознания.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дыхания с выделительной системой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ацидозе возникает учащённое дыхание для компенсации повышенной кислотности крови, а при алкалозе дыхание замедляется для восстановления баланса.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выводят избыток ионов водорода и продукты обмена, такие как мочевина, дополняя дыхательную функцию в поддержании гомеостаза.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удаляет из организма углекислый газ, регулируя кислотно-щелочной баланс крови и предотвращая развитие ацидоза или алкалоза.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легких и почек важна для адаптации организма к внутренним изменениям и внешним воздействиям, обеспечивая стабильность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адаптация и спортивные тренировки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в горы из-за снижения уровня кислорода увеличивается частота и глубина дыхательных движений, что обеспечивает поступление достаточного количества кислорода в ткани.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задержка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спортсменов дыхательные тренировки увеличивают жизненную ёмкость лёгких, повышая выносливость и снижая усталость. Задержка дыхания при нырянии провоцирует быстрый рост CO2 и активацию дыхательного 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 заболевания регуляции дыхания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некоторыми веществами, например, опиатами, тормозят дыхательный центр, приводя к опасным для жизни состояниям, таким как центральное апноэ.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нервных путей ухудшает координацию дыхательных движений, что снижает эффективность дыхания и может привести к острой недостаточности кислорода.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инфекции головного мозга могут повреждать дыхательные центры, вызывая нарушение и даже остановку дыхательной функции организма.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спринта дыхание резко ускоряется, а при длительных нагрузках оно оптимизируется, способствуя экономии энергии и повышению аэробной выносливости спортсмена.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при физической нагрузке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увеличивает потребность в кислороде и ускоряет удаление углекислого газа, что вызывает учащение и углубление дыхания для удовлетворения потребностей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регуляции дыхания у 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газообмена, регулируя дыхательный процесс в зависимости от концентрации кислорода, растворённого в воде.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дыхание регулируется сложной системой центральных нервных рефлексов и гуморальных механизмов, обеспечивающих адаптацию к условиям среды.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дыхание осуществляется через систему трахей, доставляющих воздух непосредственно к тканям без участия нервных центров.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уникальные воздушные мешки, позволяющие эффективно вентилировать легкие и обеспечивать высокий уровень кислорода во время полёта.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дыхание и дыхательные практики в жизни человека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 широко применяются в спорте и методах релаксации, помогают контролировать дыхательный ритм, снижая стресс и способствуя восстановлению сил.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Практики, включая медитацию и йогу, улучшают концентрацию внимания и укрепляют здоровье лёгких, оказывая положительное влияние на общее состояние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многоуровневой регуляции дыхания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 обеспечивается сложными системами нервных и химических механизмов, что позволяет адаптироваться к физическим и эмоциональным нагрузкам и сохранять здоровье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2026-05-09T13:44:16Z</dcterms:created>
  <dcterms:modified xsi:type="dcterms:W3CDTF">2026-05-09T13:44:16Z</dcterms:modified>
</cp:coreProperties>
</file>