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уровень развития и тип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мира так сильно отличаются по качеству жизни и хозяйству?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образование, продолжительность жизни, технологии и расселение населения складываются в разные сочетания. Поэтому Норвегия, Индия и Нигер требуют не одного, а нескольких критериев сравнения.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нельзя оценивать по одному признаку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уровня развития страны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показывает, насколько население обеспечено доходами, медициной, образованием и базовыми услугами. Он отражает не только богатство страны, но и реальные условия повседневной жизни людей.
</a:t>
            </a:r>
            <a:endParaRPr lang="en-US" sz="942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большинство занятых работает в услугах и высокотехнологичных отраслях, это обычно признак более высокого развития. Преобладание сельского хозяйства чаще говорит о более ранней стадии хозяйственных изменений.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отдача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сколько товаров и услуг создаёт экономика и насколько эффективно используются труд, капитал и ресурсы. Более высокая производительность обычно связана с устойчивым ростом и меньшей уязвимостью.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оценки учитывают доступ к школе, больнице, транспорту, жилью и безопасности. Даже при заметных доходах страна может оставаться менее развитой, если эти блага распределены неравномерно.
</a:t>
            </a:r>
            <a:endParaRPr lang="en-US" sz="954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уровень развития влияет не только сегодняшний доход, но и способность страны сохранять рост, поддерживать занятость и адаптироваться к кризисам. Это особенно заметно при долгом сравнении стран.
</a:t>
            </a:r>
            <a:endParaRPr lang="en-US" sz="9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775" y="1295870"/>
            <a:ext cx="364200" cy="29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стран в географии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государства с высоким доходом, развитой сферой услуг, современной промышленностью и широкой социальной защитой. Они обычно играют заметную роль в мировой торговле и технологическом обмене.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большие различия внутри группы: от быстро растущих индустриальных экономик до стран с низкими доходами и высокой зависимостью от сельского хозяйства или сырьевого экспорта.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объединяет страны, где хозяйство и институты перестраиваются после прежней системы. В их экономике сочетаются черты плановой и рыночной моделей, что влияет на темпы изменений.
</a:t>
            </a:r>
            <a:endParaRPr lang="en-US" sz="955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экономика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индустриальные страны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подгруппа государств, где быстро выросли промышленность, экспорт и городское население. Их развитие часто связано с активным привлечением инвестиций, модернизацией производства и расширением внешних связей.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категория включает государства с очень низкими доходами, слабой инфраструктурой и ограниченным доступом к образованию и медицине. Для них особенно характерны зависимость от внешней помощи и уязвимость к кризисам.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данным UNDP Human Development Report и Всемирного банка,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различия в доходах, но и разрыв в качестве жизни, доступе к услугам и степени урбанизации.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экономический уровень, тем обычно выше ИЧР, ожидаемая продолжительность жизни и доля городских жителей.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индикаторы по группам стран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не может полностью описать уровень развития страны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вывод на основе международной статистики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на душу населения удобен для первичного сравнения, но без данных о неравенстве, ценах и региональных различиях вывод остаётся неполным.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близким размером экономики могут сильно различаться по социальной структуре и расселению населения.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банка, UNDP и World Factbook,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стран помогает увидеть, как по-разному сочетаются доходы, урбанизация, человеческое развитие и роль сельского хозяйства.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стран по ключевым индикаторам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человеческого развития и качество жизни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отдача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экономика растёт, но школы, медицина и доступ к услугам не улучшаются, индекс остаётся ниже ожидаемого. Это помогает отличить формальный рост от повышения качества жизни.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 с похожим ВВП могут иметь разные результаты по ИЧР, если одна лучше вкладывает средства в образование и здравоохранение, а другая — нет.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объединяет доход, образование и ожидаемую продолжительность жизни. Поэтому он показывает не только объём экономики, но и то, насколько её результаты доходят до человека.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удобно использовать как второй проверочный критерий после доходов. Он помогает избежать ошибки, когда богатство страны принимают за высокий уровень благополучия без дополнительных данных.
</a:t>
            </a:r>
            <a:endParaRPr lang="en-US" sz="10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на сопоставлении экономических, социальных и демографических данных из статистических источников.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типа страны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экономики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именно услуги создают основную часть добавленной стоимости: образование, медицина, финансы, транспорт, связь и цифровые сервисы становятся ядром хозяйства.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занятости и экспорте сохраняется высокая доля сельского хозяйства, это часто указывает на меньшую диверсификацию экономики и более низкий уровень технологической сложности.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нефти, газа, металлов или другого сырья может обеспечивать высокие доходы, но не всегда означает широкий и устойчивый экономический рост для всего общества.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 просто объём промышленности, а её качество: автоматизация, производительность труда и доля наукоёмких отраслей, таких как электроника, фармацевтика и информационные технологии.
</a:t>
            </a:r>
            <a:endParaRPr lang="en-US" sz="11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данным Всемирного банка и МОТ,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занятых отражает, где создаётся основная часть дохода и какова роль ручного труда, промышленности и сферы услуг.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услуг и ниже доля сельского хозяйства, тем обычно выше уровень развития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как признак стадии развития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семьи чаще имеют одного-двух детей, поэтому прирост населения замедляется. Государство больше внимания уделяет качеству жизни, а не расширению школьной сети и жилью.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доли пожилых людей увеличивается нагрузка на здравоохранение и пенсионную систему. Одновременно возрастает спрос на квалифицированную медицину, социальный уход и технологичные услуги.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развивающихся странах большая доля детей и молодёжи формирует высокий спрос на школы, рабочие места и городскую инфраструктуру. Это создаёт и возможности роста, и серьёзные социальные вызовы.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возрастная структура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инфраструктура успевает за ростом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магистрали, метро, деловые кварталы и ухоженные жилые районы показывают, как высокая урбанизация может поддерживать сложную экономику. В таком городе легче сосредоточены рабочие места, услуги и образование, а пространство выглядит организованным и функциональным.
</a:t>
            </a:r>
            <a:endParaRPr lang="en-US" sz="896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Окраина, которая растёт быстрее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изображении заметны плотная застройка, нехватка зелёных зон и перегруженный транспорт. Такой контраст помогает увидеть, что быстрый рост городов не всегда означает высокое качество городской среды и требует серьёзных вложений в коммунальную инфраструктуру.
</a:t>
            </a:r>
            <a:endParaRPr lang="en-US" sz="896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расселение населения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институты создают предсказуемые правила для бизнеса и граждан. Когда защищены права собственности и действует правопорядок, предприниматели охотнее инвестируют, а экономика развивается устойчивее.
</a:t>
            </a:r>
            <a:endParaRPr lang="en-US" sz="984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администрация быстрее принимает решения, распределяет ресурсы и реагирует на кризисы. При слабом управлении даже богатые страны могут сталкиваться с потерей темпов роста и ухудшением услуг.
</a:t>
            </a:r>
            <a:endParaRPr lang="en-US" sz="984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коррупция повышает издержки, снижает доверие к государству и отталкивает инвесторов. В результате экономический потенциал используется не полностью, а часть капитала и специалистов уходит за рубеж.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как фактор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 с похожим ВВП на душу населения могут заметно различаться по реальному качеству жизни. Именно институты часто объясняют, почему сходные доходы дают разные результаты развития.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 институциональная стабильность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969258"/>
            <a:ext cx="4374900" cy="15633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данным Всемирного банка и ПРООН, 2023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страны определяется не одним показателем, а сочетанием экономических, социальных и демографических признаков.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развитых стран обычно совпадают высокие доходы, развитая сфера услуг и стареющее население; у развивающихся и переходных набор признаков более неоднороден.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развитых, развивающихся и переходных стран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ПРООН, Human Development Report 2023/2024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пределах одной категории страны отличаются по уровню образования, доходов и продолжительности жизни. Это особенно заметно на примере крупных развивающихся государств.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объединяет страны с очень разными результатами развития, поэтому нужны сравнение и детализация, а не общий ярлык.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внутри одной группы стран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и их классификация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Германия и Япония демонстрируют высокие доходы, сильную сферу услуг, развитые технологии и устойчивую социальную инфраструктуру. Их положение в мировой экономике определяется не только богатством, но и высокой производительностью труда.
</a:t>
            </a:r>
            <a:endParaRPr lang="en-US" sz="913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Нефтедобывающие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могут иметь очень высокий доход на душу населения, но при этом зависеть от экспорта углеводородов и труда мигрантов. Такой пример показывает, что богатство не всегда означает разнообразную экономику.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развивающиеся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Бразилия и Индонезия сочетают рост промышленности и услуг с заметной ролью сельского населения и региональными различиями внутри страны. Поэтому их развитие идёт неравномерно и требует многокритериальной оценки.
</a:t>
            </a:r>
            <a:endParaRPr lang="en-US" sz="913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переходной экономикой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Венгрия часто рассматриваются как государства, где сохраняются черты прежней хозяйственной системы, но усиливаются рыночные механизмы и интеграция в европейскую экономику. Их тип лучше описывать как переходный.
</a:t>
            </a:r>
            <a:endParaRPr lang="en-US" sz="913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комплексу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уровень дохода может скрывать разные модели развития. Поэтому важно учитывать структуру хозяйства, демографию, урбанизацию и место страны в международном разделении труда.
</a:t>
            </a:r>
            <a:endParaRPr lang="en-US" sz="9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на сопоставлении статистики и признаков развития.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анализа страны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 упрощённой классификации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Номинальные показатели не всё показывают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ВВП на душу населения не означает одинаковое благополучие. На качество жизни влияют стоимость жизни, неравенство доходов, доля неформальной занятости и доступность социальных услуг.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многокритериальная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 возможен только при сопоставлении нескольких показателей сразу. Такой подход позволяет увидеть реальные диспропорции и избежать поверхностной классификации по одному яркому признаку.
</a:t>
            </a:r>
            <a:endParaRPr lang="en-US" sz="1003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без 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может выглядеть богатой на бумаге, но иметь слабые институты, зависимость от одного экспорта или нестабильную занятость. Тогда высокий доход не превращается в долгосрочное развитие.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видна в комплексе признаков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 о типе страны даёт только совокупность экономических, социальных, демографических и институциональных данных. Именно комплексный анализ делает школьную географию убедительной и содержательной.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2026-06-02T23:35:06Z</dcterms:created>
  <dcterms:modified xsi:type="dcterms:W3CDTF">2026-06-02T23:35:06Z</dcterms:modified>
</cp:coreProperties>
</file>