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организмов: ключ к жизни 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основа жизни, дающая энергию всем организмам.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Воздухообмен изучают с XVII века. Учёные выявили роль кислорода и раскрыли молекулярный механизм процесса. Сегодня важно понимать дыхание для сохранения здоровья и природы.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открытий до современных знаний о дыхании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это процесс обмена газами между организмом и окружающей средой, необходимый для поддержания жизнедеятельности и энергетического баланса.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дыхание включает поглощение кислорода и выделение углекислого газа через органы дыхания или поверхность тела.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— преобразование кислорода и веществ в энергию внутри клеток, обеспечивающее функционирование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дыхание и как оно происходит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в клетках помогает преобразовать глюкозу в энергию, воду и углекислый газ. Это главный источник АТФ — молекул, питая каждую клетку организма.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кислород участвует в преобразовании энергии
</a:t>
            </a:r>
            <a:endParaRPr lang="en-US" sz="1144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Глюкоза, получаемая из пищи, поступает в клетки, где с помощью кислорода распадается, высвобождая энергию, необходимую для работы всех систем организма.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как топливо для жизни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Образующийся углекислый газ удаляется из клеток и выводится в атмосферу, поддерживая баланс газов и предотвращая интоксикацию тканей.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углекислого газа из клеток
</a:t>
            </a:r>
            <a:endParaRPr lang="en-US" sz="1326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 и глюкозы на молекулярном уровне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происходит с участием кислорода и является наиболее эффективным способом выработки энергии для клеток.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Анаэробное дыхание не требует кислорода и часто встречается у некоторых бактерий и дрожжей, а также в мышцах при высокой нагрузке.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анаэробного дыхания образуются такие вещества, как молочная кислота или спирт, что может вызывать усталость мышц.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анаэробного дыхания существенно ниже, чем аэробного, поэтому оно используется при недостатке кислорода.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и анаэробное дыхание: ключевые отличия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дыхания растений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стебли и корни поглощают кислород и выделяют углекислый газ, особенно ночью, когда фотосинтез не происходит, обеспечивая жизнедеятельность.
</a:t>
            </a:r>
            <a:endParaRPr lang="en-US" sz="70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органы растений участвуют в дыхании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темное время суток растения не фотосинтезируют и сосредотачиваются на дыхании, что способствует восстановлению энергии и обмену веществ.
</a:t>
            </a:r>
            <a:endParaRPr lang="en-US" sz="713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 дыхания
</a:t>
            </a:r>
            <a:endParaRPr lang="en-US" sz="102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митохондрии выполняют те же функции, что и у животных — участвуют в клеточном дыхании, обеспечивая организм энергией.
</a:t>
            </a:r>
            <a:endParaRPr lang="en-US" sz="85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растений и животных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растений,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фотосинтеза и дыхания у растений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меняют направление газового обмена в зависимости от времени суток, поддерживая баланс газов в атмосфере.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фотосинтеза и дыхания обеспечивает стабильность кислородного и углекислого баланса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422" y="1497250"/>
            <a:ext cx="3914306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животные используют уникальные органы дыхания, адаптированные под их среду обитания и образ жизни.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систем дыхания формирует выживание животных в различных экосистемах.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животных, 2022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дыхательных систем животных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служит фильтром и увлажнителем воздуха. Он задерживает пыль и бактерии, подготавливая воздух к дальнейшему движению внутрь организма.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и её роль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Гортань, трахея и бронхи образуют систему каналов, по которым воздух достигает лёгких, обеспечивая организацию потока и защиту от попадания инородных частиц.
</a:t>
            </a:r>
            <a:endParaRPr lang="en-US" sz="966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дыхания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лёгких находятся миллионы альвеол, где происходит обмен кислорода и углекислого газа между воздухом и кровью, что жизненно важно для организма.
</a:t>
            </a:r>
            <a:endParaRPr lang="en-US" sz="998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места газообмена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органов дыхания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дыхательной системы,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лёгких у человека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лёгких тесно связан с возрастом и физическим развитием, влияя на способность организма насыщать кровь кислородом.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лёгких способствует улучшению выносливости и общего здоровья в зрелом возрасте.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рыб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используют жабры для извлечения кислорода из воды. Эти органы имеют множество тонких пластинок для эффективного газообмена в водной среде.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земноводных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Земноводные, например лягушки, дышат легкими и кожей. Их кожа влажная, что позволяет кислороду напрямую проникать в кровь.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пресмыкающихся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обладают простыми легкими, менее развитыми по сравнению с млекопитающими, что ограничивает насыщение крови кислородом.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рыб, земноводных и пресмыкающихся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насекомых: трахейная система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обладают трахейной системой — сетью тонких трубочек, по которым воздух поступает непосредственно к клеткам без участия крови. Это обеспечивает быстрый газообмен по всему телу.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входит через дыхальца — маленькие отверстия на теле. Такой способ дыхания позволяет насекомым эффективно насыщать организм кислородом без использования органов дыхания как у позвоночных.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137254"/>
            <a:ext cx="4063200" cy="13563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одноклеточные и черви дышат напрямую через поверхность тела, используя простые механизмы газообмена.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строения не мешает эффективному дыханию благодаря эффективному газообмену через поверхность тела.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Биология: учебное пособие для средней школы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без специальных органов дыхания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дыхательного процесса у человека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газообмена и транспортировки кислорода в организме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организме человека происходит посредством диффузии: кислород переходит из воздуха в кровь через тонкие стенки альвеол легких.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газ, образующийся в клетках, диффундирует обратно из крови в альвеолы для выведения из организма через выдох.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транспортируется кровью, связываясь с гемоглобином, в то время как у некоторых моллюсков роль переносчика выполняет гемоцианин.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газообмена: диффузия и перенос газов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влажность окружающей среды значительно влияют на скорость дыхания у организмов, ускоряя или замедляя обмен веществ и потребность в кислороде.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кислорода в воздухе или воде вызывает гипоксию; в горах и загрязнённых водоёмах дыхание становится затруднённым, что отражается на здоровье.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окружающих условий на дыхание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нагрузке мышцы требуют больше кислорода для производства энергии, поэтому частота и глубина дыхания увеличиваются.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усиливают мышцы дыхания, улучшая их выносливость и эффективность газообмена в легких.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объем легких, что позволяет большему количеству кислорода попадать в кровь и поддерживать активность организма.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дыхательная система способствует лучшему росту и развитию детей, обеспечивая достаточное снабжение тканей кислородом.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физическая активность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пылью и химическими веществами ухудшает качество дыхания и снижает кислородный обмен в дыхательных путях человека и животных.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вещества вызывают заболевания дыхательной системы, а в городах смог провоцирует рост числа бронхитов и астматических состояний.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загрязнения на дыхание организмов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организмов и фотосинтез растений обеспечивают взаимный обмен кислородом и углекислым газом для поддержания жизни на планете.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кислород, необходимый для животных и человека, а животные возвращают углекислый газ, используемый растениями для фотосинтеза.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этого баланса, вызванное деятельностью человека, приводит к изменению состава атмосферы и снижению устойчивости экосистем.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баланс в экосистемах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энергией все живые процессы. Его разнообразные формы отражают адаптацию к среде. Сохраняя воздух и воду чистыми, мы поддерживаем здоровье и экологическое равновесие.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основа жизни и равновесия в природе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2026-05-08T11:59:47Z</dcterms:created>
  <dcterms:modified xsi:type="dcterms:W3CDTF">2026-05-08T11:59:47Z</dcterms:modified>
</cp:coreProperties>
</file>