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класса Хрящевые рыбы: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 хрящевым скелетом — важные морские обитатели разнообразных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значимость хрящевых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существуют более 400 миллионов лет и сохранили древние черты, помогая понять развитие позвоночных животных. Сегодня насчитывается около 1200 видов, обитающих в океанах и морях.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представляют собой разнообразных мощных хищников с острыми зубами. Большая белая акула — один из самых узнаваемых видов, обладающих удивительной силой и скоростью.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древние морские хищники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отличаются плоским телом и широкими грудными плавниками, напоминающими крылья. Электрические скаты используют электрические разряды для защиты и охоты.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— мастера маскировки у дна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химера обитает на большой глубине и имеет необычное строение рта и плавников. Эти рыбы отличаются от акул и скатов особенностями строения и экологии.
</a:t>
            </a:r>
            <a:endParaRPr lang="en-US" sz="1007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— загадочные глубоководные обитатели
</a:t>
            </a:r>
            <a:endParaRPr lang="en-US" sz="119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хрящевых рыб и их представители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хрящевых рыб полностью состоит из гибкого, но прочного хряща, облегчая движение и снижая вес тела в воде.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плавательного пузыря компенсируется постоянным движением и особым строением печени для поддержания плавучести.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плакоидной чешуёй — маленькими зубчиками, которые уменьшают сопротивление и защищают от повреждений и паразитов.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особенности строения хрящевых рыб
</a:t>
            </a:r>
            <a:endParaRPr lang="en-US" sz="2461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их роль в передвижении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грудных и брюшных плавников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и брюшные плавники обеспечивают устойчивость и манёвренность, помогая рыбе оставаться на курсе и выполнять точные повороты при движении.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плавников скатов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скатов грудные плавники широкие и напоминают крылья, позволяющие плавать плавно, поднимаясь и опускаясь у морского дна, словно паря.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69" y="24462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системы хрящевых рыб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Электрорецепция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особенно скаты, способны ощущать и генерировать электрические сигналы, помогая обнаруживать добычу и ориентироваться в темноте.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обладают острым обонянием, позволяющим улавливать запахи добычи на больших расстояниях, что облегчает поиск пищи.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хрящевых рыб приспособлены к различной освещённости, позволяя видеть и охотиться как на мелководье, так и в глубинах океана.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питаются главным образом организмами, обитающими на дне, разламывая панцири моллюсков и ракообразных своими сильными челюстями.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активные хищники, устраивающие стремительные атаки, используя острые зубы и мощные челюсти для поимки различных рыб и морских млекопитающих.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охоты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основные отличия по скелету, типу чешуи, плавательному пузырю и способам размножения.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более древние и имеют уникальные адаптации для жизни в морской среде.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хрящевыми и костными рыбами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представляют самый многочисленный отряд, что отражает их успешную адаптацию к разнообразным морским условиям.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видовое разнообразие скатов свидетельствует об их экологическом преимуществе в морских экосистемах.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отрядам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FishBase, 2023 год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потомства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используют различные способы размножения: яйцерождение, яйцеживорождение и живорождение, адаптируясь к условиям среды.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некоторых акул откладывают капсулы с твёрдыми стенками, защищающие яйца до вылупления детёнышей.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присутствует материнская забота о потомстве, что повышает их выживаемость в сложных условиях.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размножения отражает эволюционную успешность и гибкость класса хрящевых рыб.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глубоководные акулы обладают биолюминесцентными органами, способными излучать слабый свет. Это помогает им привлекать добычу в темных глубинах океана, где солнечный свет не проникает.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органы глубоководных акул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умело маскируются на морском дне, изменяя цвет кожи и зарываясь в песок. Такая адаптация позволяет им избегать хищников и эффективно охотиться незаметно для добычи.
</a:t>
            </a:r>
            <a:endParaRPr lang="en-US" sz="64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маскировки скатов
</a:t>
            </a:r>
            <a:endParaRPr lang="en-US" sz="1206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больших акул развиты мощные челюсти и специализированные зубы, предназначенные для захвата и удержания крупной добычи. Эта особенность позволяет им занимать верхние позиции в пищевой цепи.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челюсти крупных акул
</a:t>
            </a:r>
            <a:endParaRPr lang="en-US" sz="1163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средам обитания и маскировка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хрящевых рыб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поддерживают устойчивость морских экосистем, регулируя численность других видов и предотвращая перенаселение рыб и беспозвоночных.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контролируют популяции хищников и жертв, помогая поддерживать биологическое разнообразие и баланс в водных сообществах.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крупных акул ведет к усиленному размножению других организмов, что нарушает пищевые цепи и снижает здоровье экосистем.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акул встречаются в древнеегипетском и полинезийском искусстве, отражая важность этих животных в культурах и мифологиях.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значение хрящевых рыб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частей хрящевых рыб в медицине и ритуалах существует с древних времен, подчеркивая их значимость для человеческих сообществ.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хрящевых рыб предпочитают теплые воды, что связано с разнообразием доступной пищи и благоприятными условиями для размножения.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видов в тропических и субтропических зонах указывает на значительную роль этих экосистем для сохранения класса.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видов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FAO, 2022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промышленного вылова хрящевых рыб для пищевых и промышленных целей, что привело к начальным изменениям численности популяций.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в косметике и фармацевтике, что усугубило давление на популяции акул и скатов.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– начало XXI века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аквариумного промысла и популярности домашних аквариумных скатов и мелких акул.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время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вылов и загрязнение морей снижают численность видов, подчеркивая необходимость охранных мер и регулирования промысла.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сохранение редких видов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виды под угрозой, их риски и меры защиты, направленные на сохранение биологического разнообразия.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сохранение требует комплексного подхода, сочетая контроль лова и охрану среды обитания.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Красная книга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выявили уникальные особенности иммунной системы акул, позволяющие им эффективно бороться с болезнями и иметь долгую продолжительность жизни.
</a:t>
            </a:r>
            <a:endParaRPr lang="en-US" sz="976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иммунитета акул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светящихся органов глубоководных химер помогает разработать новые медицинские технологии и биомиметические материалы с применением природных источников света.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биолюминесценции химер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отслеживания позволяют фиксировать передвижения крупных акул, что помогает изучать их поведение и разрабатывать меры по охране.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миграций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разработки и открытия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этапы развития большинства видов хрящевых рыб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хрящевой рыбы: поэтапная схема
</a:t>
            </a:r>
            <a:endParaRPr lang="en-US" sz="249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акула достигает длины до 12 метров, что делает её крупнейшим представителем среди хрящевых рыб и внушительным морским хищником.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метров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максимальная длина гигантской акулы Cetorhinus maximus, одной из самых больших рыб в мире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биологические исследования
</a:t>
            </a:r>
            <a:endParaRPr lang="en-US" sz="4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 охрана хрящевых рыб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играют ключевую роль в морских экосистемах и науке, требуя объединённых усилий для их охраны и устойчивого сосуществования с человеком.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2026-05-08T22:10:09Z</dcterms:created>
  <dcterms:modified xsi:type="dcterms:W3CDTF">2026-05-08T22:10:09Z</dcterms:modified>
</cp:coreProperties>
</file>