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Отрезки: базовый объект геометрии в 7 классе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точками: его обозначают, измеряют, сравнивают и строят.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отрезков важна в геометрии и в жизни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отрезок — один из самых простых, но ключевых объектов. Он помогает описывать стороны фигур, расстояния и координаты. В быту мы постоянно измеряем длину предметов и ориентируемся по картам и маршрутам. Основные единицы: мм, см, дм, 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задают две конечные точки, которые называют его концами. Между этими точками проходит часть прямой, и именно она считается отрезком.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прямой, у отрезка есть начало и конец. Поэтому его можно измерить и точно сравнивать с другими отрезками.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— это число, показывающее, сколько единиц длины помещается между его концами.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обозначают отрезок на чертеже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обозначают двумя заглавными буквами, например AB или CD. Точка A и точка B — концы отрезка AB, а линия между ними показывает сам отрезок на чертеже.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буквами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обычно есть сами точки, линия между ними и подпись буквами. Концы полезно выделять визуально, чтобы сразу было понятно, где начинается и заканчивается отрезок.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видно на рисунке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и их соотношения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позволяют быстро выражать длину отрезка в нужных единицах, особенно когда в условии заданы миллиметры, сантиметры или метры.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математики (соотношения единиц длины).
</a:t>
            </a:r>
            <a:endParaRPr lang="en-US" sz="151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длин между единицами важно помнить «десять к одному»: десять меньших единиц дают одну большую.
</a:t>
            </a:r>
            <a:endParaRPr lang="en-US" sz="169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длину отрезка линейкой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Совместите ноль и конец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линейки совмещают с одним концом отрезка. Затем смотрят число у второго конца — это и есть длина отрезка в выбранных единицах измерения.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Измеряйте по направлению отрезка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отрезок наклонный, линейку прикладывают вдоль него. Не ориентируйтесь на клетки тетради и не держите край линейки «по странице» — результат может исказиться.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с единицами
</a:t>
            </a:r>
            <a:pPr algn="ctr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всегда оформляют числом и единицей: например, 6 см или 42 мм. Так легко проверить решение и избежать ошибок в переводе.
</a:t>
            </a:r>
            <a:endParaRPr lang="en-US" sz="1484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аккуратность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убедитесь, что вы верно считали деления шкалы. Лучше один раз внимательно посмотреть на позицию второго конца, чем переписать число с ошибкой.
</a:t>
            </a:r>
            <a:endParaRPr lang="en-US" sz="128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длин отрезков вокруг нас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и типичные бытовые размеры (приблизительные значения).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реальные предметы и типичные значения их длины. Это помогает понять, какие единицы удобнее в разных ситуациях.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небольших предметов удобны сантиметры, а для крупных — метры. Поэтому при решении задач важно правильно выбирать единицы.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по длине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отрезка сравнивают именно по длине, а не по тому, как они расположены на странице. Положение в рисунке само по себе не определяет, какой отрезок длиннее.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длины равны, то отрезки считаются равными. Если один отрезок длиннее, значит его длина больше числа единиц длины между концами.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точный ответ, отрезки сравнивают наложением или линейкой. В геометрических задачах равные отрезки часто отмечают одинаковыми штрихами.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заданной длины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построения по линейке и шкале.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см
</a:t>
            </a:r>
            <a:pPr algn="ctr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разделить такой отрезок на две равные части, то длина каждой половины получится одинаковой.
</a:t>
            </a:r>
            <a:pPr algn="ctr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общие правила деления отрезка на две равные части (школьный курс).
</a:t>
            </a:r>
            <a:endParaRPr lang="en-US" sz="3369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делит его на две равные части. Она помогает решать задачи на симметрию, построение одинаковых отрезков и поиск центральной точки.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отрезка на равные части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обратную зависимость: при фиксированной общей длине (12 см) длина одной части равна 12, делённому на число частей.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расчёты на основе примера: отрезок 12 см.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делить один и тот же отрезок на большее число равных частей, каждая часть становится короче, а их количество увеличивается.
</a:t>
            </a:r>
            <a:endParaRPr lang="en-US" sz="159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на координатной прямой
</a:t>
            </a:r>
            <a:endParaRPr lang="en-US" sz="1852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прямой отрезок задают двумя числами — координатами его концов. Например, отрезок от 2 до 7 изображают точками 2 и 7 и подчёркивают промежуток между ними.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длина находится как разность координат: 7 − 2 = 5. Координатная прямая помогает переходить от чертежа к вычислениям и обратно: числа объясняют геометрию и её измерения.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2830" y="1230400"/>
            <a:ext cx="271299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отрезками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фактор точности — правильное чтение чертежа и корректное измерение: линейка, единицы и различение геометрических объектов.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и типовые затруднения из школьного курса геометрии (7 класс).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ошибку чаще всего допускают, почему она возникает и как действовать правильно при измерении и сравнении отрезков.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в треугольниках и многоугольниках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фигур с прямыми границами являются отрезками: их концы — это вершины. Поэтому именно длины сторон позволяют сравнивать фигуры и находить, какие из них «похожи» по размерам.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три стороны, у четырёхугольника — четыре, у пятиугольника — пять. В задачах 7 класса длины часто записывают буквами, чтобы связать чертёж и вычисления.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сторон помогает распознавать специальные треугольники: например, если две стороны равны, получается равнобедренный треугольник. Для этого на чертеже используют равные отрезки и отметки.
</a:t>
            </a:r>
            <a:endParaRPr lang="en-US" sz="1555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проверить равносторонность, сравнивают все стороны. Практически это значит: внимательно считывают длины с рисунка или измеряют их линейкой, затем делают вывод по равенству отрезков.
</a:t>
            </a:r>
            <a:endParaRPr lang="en-US" sz="1567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длины отрезков связаны с периметром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дают одинаковый результат: периметр равен сумме длин сторон. Это показывает, что разные фигуры могут иметь один и тот же периметр.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условиям примеров: квадрат 4 см и прямоугольник 3 см × 5 см.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меняется, как только меняется хотя бы одна сторона: формально он складывается из длин всех сторон, поэтому «лишняя» или «короче» часть сразу влияет на итог.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03133"/>
            <a:ext cx="677400" cy="6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8112" y="1376750"/>
            <a:ext cx="491175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0134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3181" y="1376750"/>
            <a:ext cx="573038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0300" y="1376750"/>
            <a:ext cx="654900" cy="654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отрезки встречаются в реальной жизни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расстояния между точками удобно представлять отрезками: сначала задают два пункта, затем измеряют или рассчитывают длину связи между ними, чтобы планировать время и маршрут.
</a:t>
            </a:r>
            <a:endParaRPr lang="en-US" sz="1201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ремонта и строительства опирается на отрезки: размеры стен, проёмов и расстояния между объектами задают конечными значениями и потом согласуют на схеме.
</a:t>
            </a:r>
            <a:endParaRPr lang="en-US" sz="1257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метро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линии метро участки между станциями изображают как отрезки: это помогает сравнить, где путь короче или длиннее, и выбрать наиболее удобный вариант пересадки.
</a:t>
            </a:r>
            <a:endParaRPr lang="en-US" sz="1273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часто используют измеримые отрезки: например, дистанцию на стадионе отмечают длиной участка дорожки. Это позволяет контролировать прогресс и сравнивать результаты.
</a:t>
            </a:r>
            <a:endParaRPr lang="en-US" sz="1188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комнат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комнатах и классах по чертежам находят длины мебели и проходов. Отрезки позволяют записывать размеры точно и проверять, поместится ли предмет в заданное пространство.
</a:t>
            </a:r>
            <a:endParaRPr lang="en-US" sz="1245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отрезки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типовых задач 7 класса на длину и составные отрезки.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модель отрезка
</a:t>
            </a:r>
            <a:endParaRPr lang="en-US" sz="2306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или карте отрезок изображают в уменьшенном виде, но пропорции сохраняются: все длины уменьшаются в одинаковое число раз. Поэтому по чертежу можно находить реальные расстояния.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масштаб 1:100 означает, что 1 см на чертеже соответствует 100 см в реальности, то есть 1 м. Так делают планы комнат, схемы зданий и карты небольших объектов.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луч и отрезок: сходства и различия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обобщения по определениям геометрических объектов из школьного курса.
</a:t>
            </a:r>
            <a:endParaRPr lang="en-US" sz="1486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геометрических объекта по наличию концов и по тому, можно ли измерять длину. Это помогает правильно читать рисунки и выполнять решения без путаницы.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число концов: только отрезок имеет два конца, поэтому только его можно измерить как конечную часть прямой.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— основа измерений в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 и измеримую длину. Его обозначают буквами, находят линейкой, сравнивают, делят на части и строят по заданному размеру. Это нужно для фигур, координатной прямой, периметра и масштаба.
</a:t>
            </a:r>
            <a:endParaRPr lang="en-US" sz="44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2026-05-14T01:27:07Z</dcterms:created>
  <dcterms:modified xsi:type="dcterms:W3CDTF">2026-05-14T01:27:07Z</dcterms:modified>
</cp:coreProperties>
</file>