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соединяет людей, культуру и цифровую эпоху.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не только на уроках: через него мы читаем задания, объясняем мысли и общаемся в мессенджерах. Грамотная речь помогает звучать ясно, уверенно и уважительно в любой ситуации.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понимать роль языка
</a:t>
            </a:r>
            <a:endParaRPr lang="en-US" sz="297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русский язык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звучит дома каждый день: в разговорах, просьбах, объяснениях и семейных традициях. Именно в семье ребенок впервые учится точно выражать чувства и мыслить словами.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русском языке ведутся уроки, читаются учебники, пишутся ответы и обсуждаются проекты. Он помогает не только на уроках языка и литературы, но и на всех остальных предметах.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живет в книгах, театре, фильмах, песнях и устном народном творчестве. Через него передаются истории, образы, пословицы и привычные выражения многих поколений.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передачи, подкасты и видеоканалы используют русский язык, чтобы быстро и понятно сообщать информацию. В интернете он стал частью повседневного общения и поиска знаний.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используют в разных странах мира, где живут русскоязычные сообщества. Он помогает людям сохранять связь с семьей, культурой и общим языковым пространством.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особенно заметен в странах постсоветского пространства и в онлайн-общении, где ежедневно создаются миллионы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русский язык остается крупным мировым языком и уверенно присутствует в цифровой среде.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на основе общеизвестных сведений о распространенности языков; значения условные, предназначены для сравнения.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среди языков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читают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сохранил для нас произведения Пушкина, Толстого и Чехова. Через их тексты можно увидеть жизнь разных эпох, почувствовать характеры героев и услышать богатство выразительных слов и интонаций.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в пословицах и песнях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пословицах, поговорках и песнях язык хранит народный опыт и представления о мире. Эти короткие формы легко запоминаются и помогают понять, как жили и думали люди раньше.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библиотека как пространство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театре звучит живая речь, а в библиотеке язык встречается в книгах, словарях и сборниках. Такие места показывают, что русский язык — не только предмет, но и часть культуры.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язык культуры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школьной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русский язык помогает точно читать формулировки, выделять главное и не терять смысл вопроса. Чем внимательнее ученик к словам, тем меньше ошибок в ответах и пересказах.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Сочинения, сообщения и проекты требуют не только знаний по теме, но и грамотного оформления текста. Орфография, пунктуация и связность помогают сделать работу аккуратной и убедительной.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Выступать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построена правильно, выступать перед классом проще. Ученик меньше волнуется, звучит яснее и производит впечатление человека, который умеет мыслить и говорить точно.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устных ответов и обсуждений важно подбирать точные слова. Тогда одноклассники и учитель легче понимают, что именно хотел сказать ученик, без лишних уточнений.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по-разному звучит в зависимости от ситуации, цели и адресата.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официальнее ситуация, тем точнее и строже выбираются слова; в неформальном общении речь становится короче и свободнее.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речи в повседневной жизни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речевого общения и функциональных стилей русского языка.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меняется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новые явления постепенно влияют на словарь языка.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 русском языке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сайт, файл, чат и сканер пришли вместе с новыми устройствами и программами. Когда предмет появляется впервые, язык быстро подбирает для него удобное название.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подростков часто встречаются блогер, лайк, пост и другие слова из интернета. Они помогают говорить коротко и понятно, потому что обозначают знакомые действия и явления.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не портят русский язык, а показывают его способность приспосабливаться к жизни. Язык сохраняет свои правила и одновременно принимает новые слова, если они нужны людям.
</a:t>
            </a:r>
            <a:endParaRPr lang="en-US" sz="125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 слабеет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различать уместное и неуместное употребление иностранных слов. В учебе и официальной речи лучше выбирать точные русские слова, если они уже существуют.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школьника меняется быстрее всего там, где он чаще общается: дома, в классе, в сети и во время совместных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подростка формируется из нескольких сред, поэтому ее словарь одновременно школьный, разговорный и цифровой.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с обобщенными примерами; доли условные и предназначены для наглядного сравнения.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слова в речь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общение в интернете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люди чаще пишут коротко: без длинных вступлений, с сокращениями и эмодзи. Такой формат помогает быстро передать мысль и поддержать разговор в чате.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сообщения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мессенджеры, комментарии и соцсети стали привычной частью общения подростков. Речь в них часто звучит разговорно и проще, чем в учебных текстах.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Онлайн-разговоры каждый день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школе, на контрольной или в официальном сообщении уже нужны точные слова, орфография и пунктуация. Один и тот же человек может писать по-разному в зависимости от задачи.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для разных ситуаций
</a:t>
            </a:r>
            <a:endParaRPr lang="en-US" sz="15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подсказывает правильное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смартфона русский язык работает в автокоррекции, поиске и голосовом вводе. Приложение помогает писать сообщение, находить информацию и быстро исправлять ошибки. Даже короткий запрос становится частью грамотного общения.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Подкаст, который удобно слушать по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наушниках звучит выпуск подкаста на русском языке: ведущий объясняет новость, а слушатель может следить за интонацией и смыслом. Такой формат помогает узнавать новое без учебника и тетради.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 на ноутбуке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ноутбука открыт учебный сервис с заданиями и подсказками на русском языке. Ученик читает текст, выполняет упражнения и сразу видит результат. Цифровые инструменты делают обучение более наглядным и удобным.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новостях, приложениях и играх
</a:t>
            </a:r>
            <a:endParaRPr lang="en-US" sz="23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доступнее интернет и удобнее мессенджеры, тем чаще русский язык используется в коротких сообщениях, комментариях и учебных платформах.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рост текстового общения: цифровая среда усиливает повседневную роль русского языка и делает его главным инструментом быстрой передачи информации.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на основе обобщённых тенденций цифрового общения; данные приведены для учебной визуализации, не как официальная статистика.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цифровой среде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языковые нормы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64676" y="9654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2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помогает говорящим понимать одно и то же слово или выражение одинаково. Когда правила общие, сообщение звучит ясно, а смысл не теряется из-за случайных вариантов.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3686251" y="9654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произношение особенно важны в устной речи. Если их соблюдать, речь звучит естественно, а собеседнику легче воспринимать сказанное без уточнений и переспрашивания.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1064676" y="22323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пунктуация задают порядок в письменной речи. Они помогают читателю быстро увидеть границы слов, предложений и частей текста, а автору — выразить мысль без лишней путаницы.
</a:t>
            </a:r>
            <a:endParaRPr lang="en-US" sz="1131" dirty="0"/>
          </a:p>
        </p:txBody>
      </p:sp>
      <p:sp>
        <p:nvSpPr>
          <p:cNvPr id="14" name="Text 5"/>
          <p:cNvSpPr txBox="1"/>
          <p:nvPr/>
        </p:nvSpPr>
        <p:spPr>
          <a:xfrm>
            <a:off x="3686251" y="34992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как 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справочники фиксируют действующие правила и объясняют изменения в языке. К ним обращаются, когда нужно проверить написание, значение слова или его правильное употребление.
</a:t>
            </a:r>
            <a:endParaRPr lang="en-US" sz="1131" dirty="0"/>
          </a:p>
        </p:txBody>
      </p:sp>
      <p:sp>
        <p:nvSpPr>
          <p:cNvPr id="15" name="Text 6"/>
          <p:cNvSpPr txBox="1"/>
          <p:nvPr/>
        </p:nvSpPr>
        <p:spPr>
          <a:xfrm>
            <a:off x="3686251" y="2232350"/>
            <a:ext cx="17562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Лексическая норма подсказывает, какое слово уместно в конкретной ситуации. Она помогает избегать неудачных форм, канцелярских выражений и слов, которые мешают точности высказывания.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частые неправильные формы с нормой и кратким пояснением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с ударением, выбором слова и написанием предлогов. Регулярная проверка по словарю помогает говорить и писать точнее.
</a:t>
            </a:r>
            <a:endParaRPr lang="en-US" sz="148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и говорить без типичных ошибок
</a:t>
            </a:r>
            <a:endParaRPr lang="en-US" sz="2432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русского литературного языка; орфоэпические и орфографические словари.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речь точнее и грамотнее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школьной практике чтения, пересказа и работы со словарями.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49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094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32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6894" y="1205853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8694" y="1205853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русский язык встречается в мире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переводить художественные и научные тексты, а также знакомит читателей с произведениями, которые читают в разных странах и в разных школьных программах.
</a:t>
            </a:r>
            <a:endParaRPr lang="en-US" sz="1294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связан с историей космических исследований и продолжает звучать в этой сфере. Он входит в профессиональное общение специалистов, которые работают с техникой и программами.
</a:t>
            </a:r>
            <a:endParaRPr lang="en-US" sz="1316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науке, спорте и дипломатии русский язык используется как язык общения, документов и выступлений. Он помогает участникам из разных стран понимать друг друга точнее.
</a:t>
            </a:r>
            <a:endParaRPr lang="en-US" sz="128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изучают русский язык, чтобы смотреть фильмы в оригинале, понимать интонацию героев и чувствовать смысл реплик без перевода. Это делает знакомство с культурой живее.
</a:t>
            </a:r>
            <a:endParaRPr lang="en-US" sz="1320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есть люди, для которых русский язык остается родным или важным языком общения. Через него они поддерживают семейные связи, читают и говорят каждый день.
</a:t>
            </a:r>
            <a:endParaRPr lang="en-US" sz="12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соединяются: один и тот же человек может учить язык для школы, а затем использовать его в поездках, переписке и 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обычно стоит практическая польза, но заметную роль играет и интерес к культуре. Это делает изучение языка личным и полезным одновременно.
</a:t>
            </a:r>
            <a:endParaRPr lang="en-US" sz="154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иллюстрация, построенная по типичным мотивациям изучающих русский язык; не является статистическим исследованием.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изучают русский язык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русского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привычной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старые слова постепенно выходят из активного обращения, потому что предметы и способы жизни меняются. При этом они остаются в книгах и словарях.
</a:t>
            </a:r>
            <a:endParaRPr lang="en-US" sz="1230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техники и науки в речи появляются названия новых предметов, программ и явлений. Часть таких слов быстро входит в повседневное употребление.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будет и дальше развиваться вместе с людьми, школой, медиа и интернетом. Он останется живым, если носители будут говорить и писать внимательно.
</a:t>
            </a:r>
            <a:endParaRPr lang="en-US" sz="1230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богатства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учебники, словари и грамотная речь помогают сохранять точность и красоту языка. Они передают нормы новым поколениям и поддерживают культурную память.
</a:t>
            </a:r>
            <a:endParaRPr lang="en-US" sz="12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 — наш общий ресурс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живёт, меняется и остаётся нужным каждому дню. Он помогает учиться, общаться и сохранять культуру, а внимательное отношение к словам делает речь сильнее и красивее.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2026-05-28T17:04:40Z</dcterms:created>
  <dcterms:modified xsi:type="dcterms:W3CDTF">2026-05-28T17:04:40Z</dcterms:modified>
</cp:coreProperties>
</file>