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2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что такое виды и сообщества
</a:t>
            </a:r>
            <a:endParaRPr lang="en-US" sz="2926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— группы организмов с общими признаками и плодовитым потомством. Сообщества — взаимодействующие виды в среде.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виды и сообщества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понять природу и различать виды. Карл Линней создал первую систему. Знания нужны для охраны редких организмов и поддержания баланса.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вида: ключевые признаки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объединяет организмов с общим строением и поведением, способных давать плодовитое потомство. Например, домашние кошки принадлежат одному виду и могут свободно скрещиваться.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схожесть характеризует вид как отдельную группу. Это помогает отличать его от других видов в природе и изучать их особенности.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численность видов приходится на насекомых — более миллиона. В России зафиксировано свыше 90 тысяч видов разных организмов.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каталог видов, 2023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 миллиона
</a:t>
            </a:r>
            <a:endParaRPr lang="en-US" sz="5629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описано учёными по всему миру на сегодняшний день.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организмов по царствам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царства живых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делятся на пять царств: животные, растения, грибы, бактерии и вирусы. Каждое царство объединяет группы с общими признаками.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деление и система классификации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царств существуют дальнейшие категории: классы, отряды, семейства, рода и виды. Эта система помогает учёным упорядочить разнообразие.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определения видов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 — внешнее строение животных и растений, такие как форма или цвет, помогают выделить отдельные виды из общей массы.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критерии включают функции органов и жизненные процессы, что отражает сходство внутри вида и различия с другими.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особенности — изучение хромосом и ДНК позволяет точно разделять виды по наследственным признакам.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— место обитания и образ жизни влияют на формирование особенностей отдельного вида и помогают в его определении.
</a:t>
            </a:r>
            <a:endParaRPr lang="en-US" sz="8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животных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отличия в окраске и среде обитания трёх распространённых видов.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наглядно видно, как окраска и среда обитания варьируются между близкими видами, что помогает их различать.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животных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сообщество в биологии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 — это совокупность различных видов, живущих в одной среде и взаимодействующих между собой, например, в лесу или на лугу.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природные сообщества, возникшие естественным путём, и искусственные, созданные человеком, например, парки или сады.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роли внутри сообщества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 — растения, которые создают органические вещества с помощью фотосинтеза и служат основой питания для других.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— животные, питающиеся растениями или другими животными, играющие ключевую роль в передаче энергии.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Разрушители — микроорганизмы и грибы, разлагающие органику, возвращая вещества в почву и поддерживая круговорот.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разных групп организмов в сообществе луга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массу сообщества составляют растения и насекомые, обеспечивая основу пищевой сети луга.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процент насекомых указывает на их важность в сохранении биоразнообразия и поддержке экосистемы луга.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школьного мини-экспедиционного отряда, 2022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сообщество средней полосы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смешанном лесу Подмосковья растут берёзы и сосны, среди которых растут кустарники и травы. Животный мир представлен зайцами, белками и певчими птицами, а грибы выполняют важную роль в разложении органики.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водного сообщества пруда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наполнен водорослями и ряской, среди которых плавают караси и окуни. В воде обитают ракообразные и водные насекомые, а на берегах гнездятся серые цапли, поддерживая сложные взаимосвязи.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природных сообществ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искусственных сообществ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сообщества, такие как парки и огороды, формирует человек, вводя отдельные виды растений и животных для определённых целей и удобства использования пространства.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сообществах видов обычно меньше, чем в природных, что снижает биологическое разнообразие и устойчивость экосистемы к воздействиям окружающей среды.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одного или нескольких специально выбранных видов уменьшает конкуренцию, но делает сообщество более уязвимым к заболеванием и экологическим изменениям.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питания в сообществе: потоки энергии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передачи энергии в экосистеме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Биоразнообразие: значение для природы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повышает устойчивость экосистемы к неблагоприятным изменениям и способствует её скорейшему восстановлению после нарушений.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снижает вероятность массового вымирания, поскольку болезни и неблагоприятные факторы не затрагивают все группы одинаково.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спектр организмов обеспечивает эффективный обмен веществами и энергией, поддерживая сложные экосистемные процессы и круговороты веществ.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является основой стабильности природных сообществ и способствует сохранению экосреды для будущих поколений.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как основа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Камыш и ряска формируют густую растительность в пруду, обеспечивая кислород и убежище для водных обитателей. Они служат пищей для многих мелких животных и поддерживают баланс среды.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насекомые: активные участники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Карась и окунь играют важную роль в пищевой цепи, а стрекозы контролируют численность насекомых. Между ними складываются сложные пищевые и конкурентные отношения.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регуляторы и часть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Серая цапля охотится на рыб и насекомых, помогая поддерживать баланс в экосистеме. Одновременно птицы способствуют распространению семян и поддерживают биоразнообразие пруда.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 пруда: состав и взаимодействия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численность и распределение видов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и влажность определяют комфортные условия для жизни различных организмов и влияют на их географическое распространение.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влияет на рост растений и активность животных, задавая ритмы жизни и сезонные циклы поведения в сообществе.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пищи и количество хищников регулируют численность видов, поддерживая динамическое равновесие в экосистеме.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человека, включая загрязнение и изменение ландшафта, резко меняет условия существования видов и структуру сообществ.
</a:t>
            </a:r>
            <a:endParaRPr lang="en-US" sz="8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численность видов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строительства дорог численность некоторых растений увеличилась благодаря снижению конкуренции, тогда как разнообразие животных значительно сократилось.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приводит к снижению численности и разнообразия животных, что негативно влияет на устойчивость экосистем.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Московской области, 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в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Красной книге России зафиксировано 157 редких видов растений, которые нуждаются в охране для предотвращения полного исчезновения.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270 видов животных находятся под угрозой из-за потери среды обитания, чрезмерной охоты и загрязнения окружающей среды.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является одним из самых уязвимых видов — его численность сократилась из-за браконьерства и антропогенного давления.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24572"/>
            <a:ext cx="5317500" cy="46943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50" y="270000"/>
            <a:ext cx="3441000" cy="14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баланса в сообществах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80600" y="2103250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связи между хищниками и жертвами регулируют популяции, обеспечивая динамическое равновесие в экосистемах. Повышение численности хищников ведёт к снижению числа жертв, а затем и самих хищников.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980600" y="3230194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человека, такое как уничтожение видов или загрязнение, нарушает эти механизмы, что может привести к исчезновению некоторых видов и деградации сообщества.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итоги по видам и сообществам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природы видов и их сообществ способствует сохранению биоразнообразия. Человечество несёт ответственность за поддержание баланса и здоровье экосистем на планете.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2026-05-08T18:05:19Z</dcterms:created>
  <dcterms:modified xsi:type="dcterms:W3CDTF">2026-05-08T18:05:19Z</dcterms:modified>
</cp:coreProperties>
</file>